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7" r:id="rId7"/>
    <p:sldId id="266" r:id="rId8"/>
    <p:sldId id="268" r:id="rId9"/>
    <p:sldId id="26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C9C9-18DB-43B0-9425-D103E212D7DB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F19-6196-40C8-BA67-E3FD5E1DF1B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C9C9-18DB-43B0-9425-D103E212D7DB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F19-6196-40C8-BA67-E3FD5E1DF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C9C9-18DB-43B0-9425-D103E212D7DB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F19-6196-40C8-BA67-E3FD5E1DF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C9C9-18DB-43B0-9425-D103E212D7DB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F19-6196-40C8-BA67-E3FD5E1DF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C9C9-18DB-43B0-9425-D103E212D7DB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F19-6196-40C8-BA67-E3FD5E1DF1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C9C9-18DB-43B0-9425-D103E212D7DB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F19-6196-40C8-BA67-E3FD5E1DF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C9C9-18DB-43B0-9425-D103E212D7DB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F19-6196-40C8-BA67-E3FD5E1DF1B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C9C9-18DB-43B0-9425-D103E212D7DB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F19-6196-40C8-BA67-E3FD5E1DF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C9C9-18DB-43B0-9425-D103E212D7DB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F19-6196-40C8-BA67-E3FD5E1DF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C9C9-18DB-43B0-9425-D103E212D7DB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F19-6196-40C8-BA67-E3FD5E1DF1B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C9C9-18DB-43B0-9425-D103E212D7DB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F19-6196-40C8-BA67-E3FD5E1DF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0B0C9C9-18DB-43B0-9425-D103E212D7DB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07A8F19-6196-40C8-BA67-E3FD5E1DF1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Тема 1.11 Редукторы </a:t>
            </a:r>
            <a:r>
              <a:rPr lang="ru-RU" b="1" dirty="0" smtClean="0"/>
              <a:t>ТВД.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25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93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699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177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7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78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Вопросы 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1.Назначение редукторов и предъявляемые к ним требования.</a:t>
            </a:r>
          </a:p>
          <a:p>
            <a:r>
              <a:rPr lang="ru-RU" dirty="0" smtClean="0"/>
              <a:t>2.Типы редукторов и их кинематические схемы</a:t>
            </a:r>
          </a:p>
          <a:p>
            <a:r>
              <a:rPr lang="ru-RU" dirty="0" smtClean="0"/>
              <a:t>3.Назначение, устройство и работа ИКМ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51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Назначение редуктора — понижение угловой скорости и соответственно повышение вращающего момента ведомого вала по сравнению с ведущим. Механизмы для повышения угловой скорости, выполненные в виде отдельных агрегатов, называют ускорителями или мультипликаторами.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57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 номинальная частота вращения быстроходного вала</a:t>
            </a:r>
            <a:r>
              <a:rPr lang="en-US" dirty="0" smtClean="0"/>
              <a:t> n1</a:t>
            </a:r>
            <a:r>
              <a:rPr lang="ru-RU" dirty="0" smtClean="0"/>
              <a:t>, об/мин;</a:t>
            </a:r>
          </a:p>
          <a:p>
            <a:r>
              <a:rPr lang="ru-RU" dirty="0" smtClean="0"/>
              <a:t>- расчетный ресурс</a:t>
            </a:r>
            <a:r>
              <a:rPr lang="en-US" dirty="0" smtClean="0"/>
              <a:t> t</a:t>
            </a:r>
            <a:r>
              <a:rPr lang="en-US" sz="1900" dirty="0" smtClean="0"/>
              <a:t>∑</a:t>
            </a:r>
            <a:r>
              <a:rPr lang="ru-RU" dirty="0" smtClean="0"/>
              <a:t> ч;</a:t>
            </a:r>
          </a:p>
          <a:p>
            <a:r>
              <a:rPr lang="ru-RU" dirty="0" smtClean="0"/>
              <a:t>- коэффициент полезного действия;</a:t>
            </a:r>
          </a:p>
          <a:p>
            <a:r>
              <a:rPr lang="ru-RU" dirty="0" smtClean="0"/>
              <a:t>- шумовые характеристики;</a:t>
            </a:r>
          </a:p>
          <a:p>
            <a:r>
              <a:rPr lang="ru-RU" dirty="0" smtClean="0"/>
              <a:t>- габаритные и присоединительные размеры;</a:t>
            </a:r>
          </a:p>
          <a:p>
            <a:r>
              <a:rPr lang="ru-RU" dirty="0" smtClean="0"/>
              <a:t>- масса, кг;</a:t>
            </a:r>
          </a:p>
          <a:p>
            <a:r>
              <a:rPr lang="ru-RU" dirty="0" smtClean="0"/>
              <a:t>- потребный объем смазочного материала, подлежащего введению в редуктор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13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конструктивную схему современного ТВД, как правило, включается механизм, предназначенный для косвенного замера эффективной мощности двигателя и получивший название измеритель крутящего момента (ИКМ).</a:t>
            </a:r>
          </a:p>
        </p:txBody>
      </p:sp>
    </p:spTree>
    <p:extLst>
      <p:ext uri="{BB962C8B-B14F-4D97-AF65-F5344CB8AC3E}">
        <p14:creationId xmlns:p14="http://schemas.microsoft.com/office/powerpoint/2010/main" val="251116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Механизм ИКМ состоит из следующих основных деталей: венца </a:t>
            </a:r>
            <a:r>
              <a:rPr lang="ru-RU" i="1" dirty="0"/>
              <a:t>6</a:t>
            </a:r>
            <a:r>
              <a:rPr lang="ru-RU" dirty="0" smtClean="0"/>
              <a:t>, </a:t>
            </a:r>
            <a:r>
              <a:rPr lang="ru-RU" dirty="0"/>
              <a:t>который одновременно является корпусом ступени перебора; цилиндров </a:t>
            </a:r>
            <a:r>
              <a:rPr lang="ru-RU" i="1" dirty="0"/>
              <a:t>3, </a:t>
            </a:r>
            <a:r>
              <a:rPr lang="ru-RU" dirty="0"/>
              <a:t>которые при помощи пальцев фиксируются в проушинах венца; поршней </a:t>
            </a:r>
            <a:r>
              <a:rPr lang="ru-RU" i="1" dirty="0"/>
              <a:t>4, </a:t>
            </a:r>
            <a:r>
              <a:rPr lang="ru-RU" dirty="0"/>
              <a:t>закрепленных в окружном направлении в корпусе редуктора; коллектора </a:t>
            </a:r>
            <a:r>
              <a:rPr lang="ru-RU" i="1" dirty="0"/>
              <a:t>10, </a:t>
            </a:r>
            <a:r>
              <a:rPr lang="ru-RU" dirty="0"/>
              <a:t>который служит для подвода масла от насоса </a:t>
            </a:r>
            <a:r>
              <a:rPr lang="ru-RU" dirty="0" smtClean="0"/>
              <a:t>1 ИКМ </a:t>
            </a:r>
            <a:r>
              <a:rPr lang="ru-RU" dirty="0"/>
              <a:t>в полость </a:t>
            </a:r>
            <a:r>
              <a:rPr lang="ru-RU" i="1" dirty="0"/>
              <a:t>А </a:t>
            </a:r>
            <a:r>
              <a:rPr lang="ru-RU" dirty="0"/>
              <a:t>каждого цилиндра. Масло, забираемое насосом ИКМ из магистрали двигателя, подается по внутренним каналам в корпусе редуктора и через коллектор в полость </a:t>
            </a:r>
            <a:r>
              <a:rPr lang="ru-RU" i="1" dirty="0"/>
              <a:t>А </a:t>
            </a:r>
            <a:r>
              <a:rPr lang="ru-RU" dirty="0"/>
              <a:t>цилиндра. Оттуда масло поступает к датчику давления масла в ИКМ, а от него электрический сигнал идет к манометру давления масла в ИКМ, установленному в кабине пилотов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61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38694" y="-1434628"/>
            <a:ext cx="4448175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267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Принцип работы гидравлического механизма ИКМ основан на уравновешивании крутящего момента, который передается корпусом перебора на венец механизма ИКМ, противодействующим моментом, создаваемым </a:t>
            </a:r>
            <a:r>
              <a:rPr lang="ru-RU" dirty="0"/>
              <a:t>на этом же венце давлением масла в полостях </a:t>
            </a:r>
            <a:r>
              <a:rPr lang="ru-RU" i="1" dirty="0"/>
              <a:t>А </a:t>
            </a:r>
            <a:r>
              <a:rPr lang="ru-RU" dirty="0"/>
              <a:t>нескольких цилиндров, куда оно подается насосом механизма ИКМ.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90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Самостоятельно ответить на 2 вопрос. ( ответ должен содержать графическое изображение приведенное ниже)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34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104</TotalTime>
  <Words>310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Тема 1.11 Редукторы ТВД. </vt:lpstr>
      <vt:lpstr>Вопросы </vt:lpstr>
      <vt:lpstr>1 вопрос</vt:lpstr>
      <vt:lpstr>Презентация PowerPoint</vt:lpstr>
      <vt:lpstr>3 вопрос </vt:lpstr>
      <vt:lpstr>Презентация PowerPoint</vt:lpstr>
      <vt:lpstr>Презентация PowerPoint</vt:lpstr>
      <vt:lpstr>Презентация PowerPoint</vt:lpstr>
      <vt:lpstr>Задание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1.11 Редукторы ТВД.</dc:title>
  <dc:creator>HAMELEON</dc:creator>
  <cp:lastModifiedBy>HAMELEON</cp:lastModifiedBy>
  <cp:revision>6</cp:revision>
  <dcterms:created xsi:type="dcterms:W3CDTF">2020-05-10T15:36:54Z</dcterms:created>
  <dcterms:modified xsi:type="dcterms:W3CDTF">2020-05-10T17:20:59Z</dcterms:modified>
</cp:coreProperties>
</file>