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1.9 Системы </a:t>
            </a:r>
            <a:r>
              <a:rPr lang="ru-RU" dirty="0" smtClean="0"/>
              <a:t>топливо питания.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занятие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261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Пусковая   топливная   система   обеспечивает   необходимую  подачу топлива для розжига   камеры сгорания двигателя. Она работает только в процессе запуска двигателя, причем с определенным перекрытием по времени и частотам вращения одновременно с основной топливной системой</a:t>
            </a:r>
            <a:r>
              <a:rPr lang="ru-RU" dirty="0" smtClean="0"/>
              <a:t>. </a:t>
            </a:r>
            <a:r>
              <a:rPr lang="ru-RU" dirty="0"/>
              <a:t>В ГТД пусковая топливная система, как правило, подключена к основной топливной системе низкого давления, так как обе системы работают на керосине. Это в значительной степени упрощает конструкцию и эксплуатацию двигателя.</a:t>
            </a:r>
          </a:p>
        </p:txBody>
      </p:sp>
    </p:spTree>
    <p:extLst>
      <p:ext uri="{BB962C8B-B14F-4D97-AF65-F5344CB8AC3E}">
        <p14:creationId xmlns:p14="http://schemas.microsoft.com/office/powerpoint/2010/main" val="142828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Форсажная</a:t>
            </a:r>
            <a:r>
              <a:rPr lang="ru-RU" dirty="0"/>
              <a:t> </a:t>
            </a:r>
            <a:r>
              <a:rPr lang="ru-RU" dirty="0" smtClean="0"/>
              <a:t>топливная </a:t>
            </a:r>
            <a:r>
              <a:rPr lang="ru-RU" dirty="0"/>
              <a:t>система подключена обычно к основной топливной системе </a:t>
            </a:r>
            <a:r>
              <a:rPr lang="ru-RU" dirty="0" smtClean="0"/>
              <a:t>низкого  </a:t>
            </a:r>
            <a:r>
              <a:rPr lang="ru-RU" dirty="0"/>
              <a:t>давления. В нее входят шестеренный насос с фильтром на входе, клапан перепуска топлива и форсунки, установленные ь газовом тракте за турбиной. На </a:t>
            </a:r>
            <a:r>
              <a:rPr lang="ru-RU" dirty="0" err="1"/>
              <a:t>форсажном</a:t>
            </a:r>
            <a:r>
              <a:rPr lang="ru-RU" dirty="0"/>
              <a:t> режиме топливо впрыскивается в газ. содержащий вторичный воздух. Энергия потока газа возрастет, и двигатель развивает большую тягу.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вопрос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Система </a:t>
            </a:r>
            <a:r>
              <a:rPr lang="ru-RU" dirty="0" err="1"/>
              <a:t>дренажирования</a:t>
            </a:r>
            <a:r>
              <a:rPr lang="ru-RU" dirty="0"/>
              <a:t> топливной системы уменьшает пожарную опасность при эксплуатации двигателя и обеспечивает слив топлива и масла из возможных мест его просачивания или скопления: из-под хвостовиков роторов топливных насосов низкого и высокого давлений; из-под золотников автоматов регулятора подачи топлива (автомата приемистости, запуска, автоматов высотно-скоростной корректировки и др.) </a:t>
            </a:r>
            <a:r>
              <a:rPr lang="ru-RU" dirty="0" smtClean="0"/>
              <a:t> </a:t>
            </a:r>
            <a:r>
              <a:rPr lang="ru-RU" dirty="0"/>
              <a:t>из нижних частей кожухов камер сгорания и сопловых аппаратов после остановки двигателя; из топливных коллекторов (только на отдельных ГТД) после остановки двигателя.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9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91802"/>
            <a:ext cx="6781800" cy="9803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Зарисовать и описать систему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51650" cy="500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1.Назначение Т.С. и предъявляемые к ним требования. Сорта топлив, применяемых в ГА.</a:t>
            </a:r>
          </a:p>
          <a:p>
            <a:r>
              <a:rPr lang="ru-RU" dirty="0"/>
              <a:t>2.Основная,пусковая и </a:t>
            </a:r>
            <a:r>
              <a:rPr lang="ru-RU" dirty="0" err="1"/>
              <a:t>форсажная</a:t>
            </a:r>
            <a:r>
              <a:rPr lang="ru-RU" dirty="0"/>
              <a:t> Т.С.</a:t>
            </a:r>
          </a:p>
          <a:p>
            <a:r>
              <a:rPr lang="ru-RU" dirty="0"/>
              <a:t>3.Дренажирование Т.С.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80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Топливная </a:t>
            </a:r>
            <a:r>
              <a:rPr lang="ru-RU"/>
              <a:t>система </a:t>
            </a:r>
            <a:r>
              <a:rPr lang="ru-RU" smtClean="0"/>
              <a:t> </a:t>
            </a:r>
            <a:r>
              <a:rPr lang="ru-RU" dirty="0"/>
              <a:t>(или система подачи топлива) — система, предназначенная для подачи топлива </a:t>
            </a:r>
            <a:r>
              <a:rPr lang="ru-RU" dirty="0" smtClean="0"/>
              <a:t> </a:t>
            </a:r>
            <a:r>
              <a:rPr lang="ru-RU" dirty="0"/>
              <a:t>из топливного бака в </a:t>
            </a:r>
            <a:r>
              <a:rPr lang="ru-RU" dirty="0" smtClean="0"/>
              <a:t>двигатель. </a:t>
            </a:r>
            <a:r>
              <a:rPr lang="ru-RU" dirty="0"/>
              <a:t>Также эта система обеспечивает хранение топлива и его очистку перед подачей в двигатель.</a:t>
            </a:r>
          </a:p>
        </p:txBody>
      </p:sp>
    </p:spTree>
    <p:extLst>
      <p:ext uri="{BB962C8B-B14F-4D97-AF65-F5344CB8AC3E}">
        <p14:creationId xmlns:p14="http://schemas.microsoft.com/office/powerpoint/2010/main" val="297033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получения высокого коэффициента полноты сгорания топлива,  устойчивого  горения  и надежного </a:t>
            </a:r>
          </a:p>
          <a:p>
            <a:r>
              <a:rPr lang="ru-RU" dirty="0"/>
              <a:t>запуска к конструкции форсунок предъявляют следующие требования:</a:t>
            </a:r>
          </a:p>
          <a:p>
            <a:r>
              <a:rPr lang="ru-RU" dirty="0"/>
              <a:t>–обеспечение распыла топлива на всех режимах работы двигателя </a:t>
            </a:r>
          </a:p>
          <a:p>
            <a:r>
              <a:rPr lang="ru-RU" dirty="0"/>
              <a:t>(средний диаметр капель должен составлять от 30 до 100мкм). На тонкость  распыла  оказывает  влияние  давление  топлива  перед  форсункой. Минимальное  давление  топлива,  при  котором  обеспечивается  хорошее распыливание топлива составляет 3–6 МПа;</a:t>
            </a:r>
          </a:p>
          <a:p>
            <a:r>
              <a:rPr lang="ru-RU" dirty="0"/>
              <a:t>–равномерность подачи и распределения топлива по объему зоны горения, что обеспечивает полноту сгорания топлива, равномерное поле температур  перед  турбиной  и  заданные  экологические  характеристики камеры сгорания. Неравномерность подачи топлива отдельными форсунками одного комплекта не должна превышать на максимальном режиме 2–3%, а на режиме малого газа – 10–20%. </a:t>
            </a:r>
            <a:r>
              <a:rPr lang="ru-RU" dirty="0" err="1"/>
              <a:t>Секториальная</a:t>
            </a:r>
            <a:r>
              <a:rPr lang="ru-RU" dirty="0"/>
              <a:t> неравномерность внутри каждого факела относительно оси распыливания – не более 20–30 %;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18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375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–необходимая величина угла факела: на режиме запуска двигателя при  воспламенении  топлива  угол  факела  должен  составлять  60–70</a:t>
            </a:r>
            <a:r>
              <a:rPr lang="ru-RU" dirty="0">
                <a:sym typeface="Symbol"/>
              </a:rPr>
              <a:t></a:t>
            </a:r>
            <a:r>
              <a:rPr lang="ru-RU" dirty="0"/>
              <a:t>, на режиме малого газа – 110–120</a:t>
            </a:r>
            <a:r>
              <a:rPr lang="ru-RU" dirty="0">
                <a:sym typeface="Symbol"/>
              </a:rPr>
              <a:t></a:t>
            </a:r>
            <a:r>
              <a:rPr lang="ru-RU" dirty="0"/>
              <a:t>, на основных режимах работы двигателя – 80–90</a:t>
            </a:r>
            <a:r>
              <a:rPr lang="ru-RU" dirty="0">
                <a:sym typeface="Symbol"/>
              </a:rPr>
              <a:t></a:t>
            </a:r>
            <a:r>
              <a:rPr lang="ru-RU" dirty="0"/>
              <a:t>. На запуске создаются хорошие условия для воспламенения за счет концентрации сравнительно небольшого количества топлива в относительно небольшом  объеме; на  режиме  малого  газа  увеличение  угла распыла  позволяет  охватить  и  прогреть  максимальный  объем  жаровой трубы; на максимальном режиме топливо выходит из форсунок под большим давлением и не должно попадать на стенки жаровой трубы, чтобы </a:t>
            </a:r>
            <a:r>
              <a:rPr lang="ru-RU" dirty="0" err="1"/>
              <a:t>невызвать</a:t>
            </a:r>
            <a:r>
              <a:rPr lang="ru-RU" dirty="0"/>
              <a:t> ее прогара (но если сильно уменьшить угол факела, то топливо будет догорать в турбине);</a:t>
            </a:r>
          </a:p>
          <a:p>
            <a:r>
              <a:rPr lang="ru-RU" dirty="0"/>
              <a:t>–герметичность  форсунок,  износоустойчивость,  предотвращение нагарообразования;</a:t>
            </a:r>
          </a:p>
          <a:p>
            <a:r>
              <a:rPr lang="ru-RU" dirty="0"/>
              <a:t>–малые масса и габариты, простота конструкции. Условия работы топливных форсунок в ГТД весьма тяжелые и характеризуются следующими факторами:</a:t>
            </a:r>
          </a:p>
          <a:p>
            <a:r>
              <a:rPr lang="ru-RU" dirty="0"/>
              <a:t>–неравномерность  температур  деталей  форсунки  (наружная  часть находится  в  области  высокотемпературного  газа,  а  внутренние  детали имеют температуру топлива);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3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dirty="0"/>
              <a:t>–повышенные вибрации, т.к. форсунки устанавливаются на упругом основании (тонкостенной оболочке камеры сгорания или на сравнительно нежестком топливном коллекторе);</a:t>
            </a:r>
          </a:p>
          <a:p>
            <a:r>
              <a:rPr lang="ru-RU" dirty="0"/>
              <a:t>–возможность  возникновения  кавитации, т.к.  подогретое топливо течет в каналах форсунок с большой скоростью; </a:t>
            </a:r>
          </a:p>
          <a:p>
            <a:r>
              <a:rPr lang="ru-RU" dirty="0"/>
              <a:t>–форсунка может использоваться в качестве одной из опор жаровой трубы. Эти факторы должны </a:t>
            </a:r>
          </a:p>
          <a:p>
            <a:r>
              <a:rPr lang="ru-RU" dirty="0"/>
              <a:t>учитываться при разработке конструкции форсунки и установке ее на двигателе. По способу подачи топлива форсунки делятся на два типа: испарительные и </a:t>
            </a:r>
            <a:r>
              <a:rPr lang="ru-RU" dirty="0" err="1"/>
              <a:t>распыливающие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26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 Топлива Т-1 и ТС-1 являются наиболее распространенными в гражданской авиации. Недостатком их является относительно малая стабильность при повышенных температурах.</a:t>
            </a:r>
          </a:p>
        </p:txBody>
      </p:sp>
    </p:spTree>
    <p:extLst>
      <p:ext uri="{BB962C8B-B14F-4D97-AF65-F5344CB8AC3E}">
        <p14:creationId xmlns:p14="http://schemas.microsoft.com/office/powerpoint/2010/main" val="358887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Схема топливной системы силовой установки самолета или </a:t>
            </a:r>
            <a:r>
              <a:rPr lang="ru-RU" dirty="0" smtClean="0"/>
              <a:t>вертолета </a:t>
            </a:r>
            <a:r>
              <a:rPr lang="ru-RU" dirty="0"/>
              <a:t>зависит от их целевого назначения, числа двигателей, сорта топлива способа его выработки из баков и подачи к двигателю. Вместе с тем на современных ГТД топливная система, как правило, состоит из </a:t>
            </a:r>
            <a:r>
              <a:rPr lang="ru-RU" dirty="0" smtClean="0"/>
              <a:t>принципиально </a:t>
            </a:r>
            <a:r>
              <a:rPr lang="ru-RU" dirty="0"/>
              <a:t>одинаковых систем различного назначения, а именно:</a:t>
            </a:r>
          </a:p>
          <a:p>
            <a:r>
              <a:rPr lang="ru-RU" dirty="0"/>
              <a:t>основной топливной, питающей двигатель основным топливом. В эту систему включены автоматические устройства расхода топлива, регулирования и управления двигателем, и она, как правило, </a:t>
            </a:r>
            <a:r>
              <a:rPr lang="ru-RU" dirty="0" smtClean="0"/>
              <a:t>разделяется </a:t>
            </a:r>
            <a:r>
              <a:rPr lang="ru-RU" dirty="0"/>
              <a:t>на систему низкого и высокого давления топлива;</a:t>
            </a:r>
          </a:p>
          <a:p>
            <a:r>
              <a:rPr lang="ru-RU" dirty="0"/>
              <a:t>пусковой топливной, работающей только при запуске;</a:t>
            </a:r>
          </a:p>
          <a:p>
            <a:r>
              <a:rPr lang="ru-RU" dirty="0" err="1"/>
              <a:t>форсажной</a:t>
            </a:r>
            <a:r>
              <a:rPr lang="ru-RU" dirty="0"/>
              <a:t> топливной (только для ТРД с </a:t>
            </a:r>
            <a:r>
              <a:rPr lang="ru-RU" dirty="0" err="1"/>
              <a:t>форсажными</a:t>
            </a:r>
            <a:r>
              <a:rPr lang="ru-RU" dirty="0"/>
              <a:t> камерами сгорания);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4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Основная топливная система обеспечивает подачу топлива в </a:t>
            </a:r>
            <a:r>
              <a:rPr lang="ru-RU" dirty="0" smtClean="0"/>
              <a:t>камеру </a:t>
            </a:r>
            <a:r>
              <a:rPr lang="ru-RU" dirty="0"/>
              <a:t>сгорания в течение всего времени работы двигателя. Топливные </a:t>
            </a:r>
            <a:r>
              <a:rPr lang="ru-RU" dirty="0" smtClean="0"/>
              <a:t>системы </a:t>
            </a:r>
            <a:r>
              <a:rPr lang="ru-RU" dirty="0"/>
              <a:t>различных ГТД имеют в основном одни и те же элементы, которые одинаковы по назначению и принципу работы, но различны по </a:t>
            </a:r>
            <a:r>
              <a:rPr lang="ru-RU" dirty="0" smtClean="0"/>
              <a:t>конструктивному </a:t>
            </a:r>
            <a:r>
              <a:rPr lang="ru-RU" dirty="0"/>
              <a:t>выполнению.</a:t>
            </a:r>
          </a:p>
        </p:txBody>
      </p:sp>
    </p:spTree>
    <p:extLst>
      <p:ext uri="{BB962C8B-B14F-4D97-AF65-F5344CB8AC3E}">
        <p14:creationId xmlns:p14="http://schemas.microsoft.com/office/powerpoint/2010/main" val="208209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192</TotalTime>
  <Words>804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Тема 1.9 Системы топливо питания. </vt:lpstr>
      <vt:lpstr>Вопросы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вопрос</vt:lpstr>
      <vt:lpstr>Презентация PowerPoint</vt:lpstr>
      <vt:lpstr>Презентация PowerPoint</vt:lpstr>
      <vt:lpstr>Презентация PowerPoint</vt:lpstr>
      <vt:lpstr>3 вопрос </vt:lpstr>
      <vt:lpstr>Зарисовать и описать систему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1.9 Системы топливо питания. </dc:title>
  <dc:creator>HAMELEON</dc:creator>
  <cp:lastModifiedBy>HAMELEON</cp:lastModifiedBy>
  <cp:revision>7</cp:revision>
  <dcterms:created xsi:type="dcterms:W3CDTF">2020-04-19T08:52:30Z</dcterms:created>
  <dcterms:modified xsi:type="dcterms:W3CDTF">2020-05-14T11:51:04Z</dcterms:modified>
</cp:coreProperties>
</file>