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2" r:id="rId8"/>
    <p:sldId id="263" r:id="rId9"/>
    <p:sldId id="26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1.9 Топливная система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Занятие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76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будет работать плунжерный насос с отрицательным углом, наклонной шайбы.</a:t>
            </a:r>
          </a:p>
          <a:p>
            <a:r>
              <a:rPr lang="ru-RU" dirty="0" smtClean="0"/>
              <a:t>Написать еще один способ увеличения высотность </a:t>
            </a:r>
            <a:r>
              <a:rPr lang="ru-RU" dirty="0"/>
              <a:t>Т.С.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48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1.Производительность плунжерного насоса и центробежной форсунки.</a:t>
            </a:r>
          </a:p>
          <a:p>
            <a:r>
              <a:rPr lang="ru-RU" dirty="0"/>
              <a:t>2.Высотность Т.С.</a:t>
            </a:r>
          </a:p>
          <a:p>
            <a:r>
              <a:rPr lang="ru-RU" dirty="0"/>
              <a:t>3.Неисправности Т.С., влияющие на БП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6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Подача (производительность) - это количество жидкости, перемещаемое насосом за единицу времени</a:t>
            </a:r>
            <a:r>
              <a:rPr lang="ru-RU" dirty="0" smtClean="0"/>
              <a:t>. </a:t>
            </a:r>
            <a:r>
              <a:rPr lang="ru-RU" dirty="0"/>
              <a:t>Подача насоса зависит от его конструкции, скорости вращения рабочего колеса, вязкости жидкости и характеристики трубопровода, по которому насос перемещает </a:t>
            </a:r>
            <a:r>
              <a:rPr lang="ru-RU" dirty="0" smtClean="0"/>
              <a:t>жидкость.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56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Производительность </a:t>
            </a:r>
            <a:r>
              <a:rPr lang="ru-RU" dirty="0"/>
              <a:t>плунжерного </a:t>
            </a:r>
            <a:r>
              <a:rPr lang="ru-RU" dirty="0" smtClean="0"/>
              <a:t>насоса.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увеличении режима работы двигателя подача плунжерных насосов изменяется одновременно за счет изменения скорости вращения ротора насоса и угла наклона шайб. Уменьшая наклон шайб упорного подшипника до 0, можно </a:t>
            </a:r>
            <a:r>
              <a:rPr lang="ru-RU" dirty="0" smtClean="0"/>
              <a:t>получить </a:t>
            </a:r>
            <a:r>
              <a:rPr lang="ru-RU" dirty="0"/>
              <a:t>нулевую подачу </a:t>
            </a:r>
            <a:r>
              <a:rPr lang="ru-RU" dirty="0" smtClean="0"/>
              <a:t>насоса.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94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6781800" cy="9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/>
          </a:bodyPr>
          <a:lstStyle/>
          <a:p>
            <a:r>
              <a:rPr lang="ru-RU" dirty="0"/>
              <a:t>Производительность центробежной форсунки G в </a:t>
            </a:r>
            <a:r>
              <a:rPr lang="ru-RU" dirty="0" smtClean="0"/>
              <a:t>зависимости </a:t>
            </a:r>
            <a:r>
              <a:rPr lang="ru-RU" dirty="0"/>
              <a:t>от площади выходного отверстия F и напора распиливаемой жидкости Н</a:t>
            </a:r>
            <a:r>
              <a:rPr lang="ru-RU" dirty="0" smtClean="0"/>
              <a:t> </a:t>
            </a:r>
            <a:r>
              <a:rPr lang="ru-RU" dirty="0"/>
              <a:t>выражается </a:t>
            </a:r>
            <a:r>
              <a:rPr lang="ru-RU" dirty="0" smtClean="0"/>
              <a:t>соотношением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где </a:t>
            </a:r>
            <a:r>
              <a:rPr lang="el-GR" dirty="0" smtClean="0"/>
              <a:t>ϒ</a:t>
            </a:r>
            <a:r>
              <a:rPr lang="ru-RU" dirty="0" smtClean="0"/>
              <a:t> </a:t>
            </a:r>
            <a:r>
              <a:rPr lang="ru-RU" dirty="0"/>
              <a:t>— удельный вес жидкости; </a:t>
            </a:r>
            <a:endParaRPr lang="ru-RU" dirty="0" smtClean="0"/>
          </a:p>
          <a:p>
            <a:r>
              <a:rPr lang="ru-RU" dirty="0" smtClean="0"/>
              <a:t>g </a:t>
            </a:r>
            <a:r>
              <a:rPr lang="ru-RU" dirty="0"/>
              <a:t>— ускорение силы тяжести; </a:t>
            </a:r>
            <a:endParaRPr lang="ru-RU" dirty="0" smtClean="0"/>
          </a:p>
          <a:p>
            <a:r>
              <a:rPr lang="ru-RU" dirty="0" smtClean="0"/>
              <a:t>µ </a:t>
            </a:r>
            <a:r>
              <a:rPr lang="ru-RU" dirty="0"/>
              <a:t>— коэффициент расхода.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16348"/>
            <a:ext cx="4058937" cy="99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19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ВЫСОТНОСТЬ ТОПЛИВНОЙ </a:t>
            </a:r>
            <a:r>
              <a:rPr lang="ru-RU" dirty="0" smtClean="0"/>
              <a:t>СИСТЕМЫ -это </a:t>
            </a:r>
            <a:r>
              <a:rPr lang="ru-RU" dirty="0"/>
              <a:t>высота полета, до которой обеспечивается нормальное питание авиационного двигателя топливом при заданных характеристиках топлива (упругость паров или вязкость</a:t>
            </a:r>
            <a:r>
              <a:rPr lang="ru-RU" dirty="0" smtClean="0"/>
              <a:t>). Если превысить заданную высоту то  это </a:t>
            </a:r>
            <a:r>
              <a:rPr lang="ru-RU" dirty="0"/>
              <a:t>вызывает перебои в работе двигателя и может привести к полному прекращению подачи топлива.</a:t>
            </a:r>
          </a:p>
        </p:txBody>
      </p:sp>
    </p:spTree>
    <p:extLst>
      <p:ext uri="{BB962C8B-B14F-4D97-AF65-F5344CB8AC3E}">
        <p14:creationId xmlns:p14="http://schemas.microsoft.com/office/powerpoint/2010/main" val="17611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Установка дополнительных подкачивающих насосов, перед основными. Это позволяет уменьшить образование пузырей газов (кавитация ) в трубопроводе.  </a:t>
            </a:r>
          </a:p>
          <a:p>
            <a:r>
              <a:rPr lang="ru-RU" dirty="0"/>
              <a:t>В некоторых случаях большую высотность топливной системы стремятся получить за счет сохранения постоянного давления в баках, вне зависимости от высоты.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27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Неисправности Т.С.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Неисправности в системе </a:t>
            </a:r>
            <a:r>
              <a:rPr lang="ru-RU" dirty="0" smtClean="0"/>
              <a:t>топливо питания </a:t>
            </a:r>
            <a:r>
              <a:rPr lang="ru-RU" dirty="0"/>
              <a:t>возникают </a:t>
            </a:r>
            <a:r>
              <a:rPr lang="ru-RU" dirty="0" smtClean="0"/>
              <a:t>вследствие:</a:t>
            </a:r>
            <a:endParaRPr lang="ru-RU" dirty="0"/>
          </a:p>
          <a:p>
            <a:r>
              <a:rPr lang="ru-RU" dirty="0" smtClean="0"/>
              <a:t>–засорения </a:t>
            </a:r>
            <a:r>
              <a:rPr lang="ru-RU" dirty="0"/>
              <a:t>топлива частицами механических примесей, что </a:t>
            </a:r>
            <a:r>
              <a:rPr lang="ru-RU" dirty="0" smtClean="0"/>
              <a:t>приводит  </a:t>
            </a:r>
            <a:r>
              <a:rPr lang="ru-RU" dirty="0"/>
              <a:t>к  ухудшению  работы  пар  трения  насосов  и  </a:t>
            </a:r>
            <a:r>
              <a:rPr lang="ru-RU" dirty="0" smtClean="0"/>
              <a:t>топливо регулирующей </a:t>
            </a:r>
            <a:r>
              <a:rPr lang="ru-RU" dirty="0"/>
              <a:t>аппаратуры, засорению жиклеров и фильтров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</a:t>
            </a:r>
            <a:r>
              <a:rPr lang="ru-RU" dirty="0"/>
              <a:t>коррозии  деталей  агрегатов  из-за  наличия  в  топливе  сернистых соединений и воды;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– нарушения регулировки насосов-регуляторов и других агрегатов;–засорения топливных фильтров кристаллами льда, </a:t>
            </a:r>
            <a:r>
              <a:rPr lang="ru-RU" dirty="0" smtClean="0"/>
              <a:t>появляющимися </a:t>
            </a:r>
            <a:r>
              <a:rPr lang="ru-RU" dirty="0"/>
              <a:t>при замерзании воды, содержащейся в топливе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3948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–наличия воздушных пробок </a:t>
            </a:r>
            <a:r>
              <a:rPr lang="ru-RU" dirty="0" smtClean="0"/>
              <a:t>в трубопроводах </a:t>
            </a:r>
            <a:r>
              <a:rPr lang="ru-RU" dirty="0"/>
              <a:t>и агрегатах;</a:t>
            </a:r>
          </a:p>
          <a:p>
            <a:r>
              <a:rPr lang="ru-RU" dirty="0"/>
              <a:t>–нарушения нормальной работы топливных форсунок, вызванных не герметичностью, эрозией сопел и каналов, коксованием топлива у сопла форсунки;</a:t>
            </a:r>
          </a:p>
          <a:p>
            <a:r>
              <a:rPr lang="ru-RU" dirty="0"/>
              <a:t>–нарушения герметичности насосов, трубопроводов и других агрегатов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2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121</TotalTime>
  <Words>361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Тема 1.9 Топливная система </vt:lpstr>
      <vt:lpstr>Презентация PowerPoint</vt:lpstr>
      <vt:lpstr>Презентация PowerPoint</vt:lpstr>
      <vt:lpstr>Производительность плунжерного насоса. </vt:lpstr>
      <vt:lpstr>Презентация PowerPoint</vt:lpstr>
      <vt:lpstr>Презентация PowerPoint</vt:lpstr>
      <vt:lpstr>Способы.</vt:lpstr>
      <vt:lpstr>Неисправности Т.С.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1.9 Топливная система </dc:title>
  <dc:creator>HAMELEON</dc:creator>
  <cp:lastModifiedBy>HAMELEON</cp:lastModifiedBy>
  <cp:revision>9</cp:revision>
  <dcterms:created xsi:type="dcterms:W3CDTF">2020-04-20T17:10:24Z</dcterms:created>
  <dcterms:modified xsi:type="dcterms:W3CDTF">2020-04-24T14:29:32Z</dcterms:modified>
</cp:coreProperties>
</file>