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77" r:id="rId21"/>
    <p:sldId id="274" r:id="rId22"/>
    <p:sldId id="275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Тема 1.9 Системы </a:t>
            </a:r>
            <a:r>
              <a:rPr lang="ru-RU" dirty="0" err="1"/>
              <a:t>топливопитания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 занятие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29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74727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881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Основными  элементами  качающего  узла  шестеренного  топливного насоса являются ведущая шестерня, приводимая во вращение через при-вод от ротора двигателя, ведомая шестерня, приводимая во вращение от ведущей шестерни, корпус, валики шестерен, подшипники, торцевые </a:t>
            </a:r>
            <a:r>
              <a:rPr lang="ru-RU" dirty="0" smtClean="0"/>
              <a:t>уплотнения. Для </a:t>
            </a:r>
            <a:r>
              <a:rPr lang="ru-RU" dirty="0"/>
              <a:t>снижения пульсаций подачи топлива шестерни имеют </a:t>
            </a:r>
            <a:r>
              <a:rPr lang="ru-RU" dirty="0" smtClean="0"/>
              <a:t>достаточно </a:t>
            </a:r>
            <a:r>
              <a:rPr lang="ru-RU" dirty="0"/>
              <a:t>большое число зубьев (до 10–18), несмотря на то, что это ведет к </a:t>
            </a:r>
            <a:r>
              <a:rPr lang="ru-RU" dirty="0" smtClean="0"/>
              <a:t>увеличению </a:t>
            </a:r>
            <a:r>
              <a:rPr lang="ru-RU" dirty="0"/>
              <a:t>габаритов насоса</a:t>
            </a:r>
          </a:p>
        </p:txBody>
      </p:sp>
    </p:spTree>
    <p:extLst>
      <p:ext uri="{BB962C8B-B14F-4D97-AF65-F5344CB8AC3E}">
        <p14:creationId xmlns:p14="http://schemas.microsoft.com/office/powerpoint/2010/main" val="280209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Шестерённый насос</a:t>
            </a:r>
            <a:r>
              <a:rPr lang="ru-RU" dirty="0"/>
              <a:t> с внешним зацеплением работает следующим </a:t>
            </a:r>
            <a:r>
              <a:rPr lang="ru-RU" dirty="0" smtClean="0"/>
              <a:t>образом. Ведущая </a:t>
            </a:r>
            <a:r>
              <a:rPr lang="ru-RU" dirty="0"/>
              <a:t>шестерня находится в постоянном зацеплении с ведомой и приводит её во вращательное движение. При вращении шестерён насоса в противоположные стороны в полости всасывания зубья, выходя из зацепления, образуют разрежение (</a:t>
            </a:r>
            <a:r>
              <a:rPr lang="ru-RU" dirty="0" smtClean="0"/>
              <a:t>вакуум).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417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Центробежные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Центробежные топливные насосы  находят  широкое  применение не только в качестве подкачивающих, но и как основные и </a:t>
            </a:r>
            <a:r>
              <a:rPr lang="ru-RU" dirty="0" err="1"/>
              <a:t>форсажные</a:t>
            </a:r>
            <a:r>
              <a:rPr lang="ru-RU" dirty="0"/>
              <a:t> </a:t>
            </a:r>
            <a:r>
              <a:rPr lang="ru-RU" dirty="0" smtClean="0"/>
              <a:t>насосы </a:t>
            </a:r>
            <a:r>
              <a:rPr lang="ru-RU" dirty="0"/>
              <a:t>высокого давления. Они при сравнительно малых габаритах </a:t>
            </a:r>
            <a:r>
              <a:rPr lang="ru-RU" dirty="0" smtClean="0"/>
              <a:t>обеспечивают </a:t>
            </a:r>
            <a:r>
              <a:rPr lang="ru-RU" dirty="0"/>
              <a:t>производительность до 35000–40000кг/ч при давлении на выходе основного насоса до 8–9МПа при давлении подкачивающего насоса 0,2–0,6МПа. Крыльчатка в высоконапорных топливных насосах выполняется, как  правило,  открытого  </a:t>
            </a:r>
            <a:r>
              <a:rPr lang="ru-RU" dirty="0" smtClean="0"/>
              <a:t>типа.  </a:t>
            </a:r>
            <a:r>
              <a:rPr lang="ru-RU" dirty="0"/>
              <a:t>Открытые  крыльчатки  просты  в изготовлении, выдерживают высокие центробежные нагрузки, но имеют повышенные гидравлические потери из-за перетекания по торцевым </a:t>
            </a:r>
            <a:r>
              <a:rPr lang="ru-RU" dirty="0" smtClean="0"/>
              <a:t>поверхностям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13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548"/>
            <a:ext cx="9144000" cy="686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928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Фильтр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Наличие примесей в топливе приводит к интенсивному износу </a:t>
            </a:r>
            <a:r>
              <a:rPr lang="ru-RU" dirty="0" smtClean="0"/>
              <a:t>качающих </a:t>
            </a:r>
            <a:r>
              <a:rPr lang="ru-RU" dirty="0"/>
              <a:t>узлов, заеданию плунжеров и золотников, засорению жиклеров и форсунок. Поэтому топливо многократно фильтруется при подаче в </a:t>
            </a:r>
            <a:r>
              <a:rPr lang="ru-RU" dirty="0" smtClean="0"/>
              <a:t>двигатель  </a:t>
            </a:r>
            <a:r>
              <a:rPr lang="ru-RU" dirty="0"/>
              <a:t>и  в  самой  топливной  системе  двигателя.  Самолетные  топливные фильтры  должны  задерживать  частицы  диаметром  более  16–20мкм,  а топливные фильтры двигателя – до 3–4 мкм</a:t>
            </a:r>
            <a:r>
              <a:rPr lang="ru-RU" dirty="0" smtClean="0"/>
              <a:t>. Фильтры  </a:t>
            </a:r>
            <a:r>
              <a:rPr lang="ru-RU" dirty="0"/>
              <a:t>устанавливаются  как  до  основного  топливного  насоса (фильтры низкого давления), так и после основного насоса (фильтры </a:t>
            </a:r>
            <a:r>
              <a:rPr lang="ru-RU" dirty="0" smtClean="0"/>
              <a:t>высокого </a:t>
            </a:r>
            <a:r>
              <a:rPr lang="ru-RU" dirty="0"/>
              <a:t>давления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Сетчатые </a:t>
            </a:r>
            <a:r>
              <a:rPr lang="ru-RU" dirty="0"/>
              <a:t>фильтры саржевого плетения изготавливаются из </a:t>
            </a:r>
            <a:r>
              <a:rPr lang="ru-RU" dirty="0" smtClean="0"/>
              <a:t>латунной</a:t>
            </a:r>
            <a:r>
              <a:rPr lang="ru-RU" dirty="0"/>
              <a:t>, бронзовой или никелевой проволоки. Они просты, долговечны, </a:t>
            </a:r>
            <a:r>
              <a:rPr lang="ru-RU" dirty="0" smtClean="0"/>
              <a:t>имеют </a:t>
            </a:r>
            <a:r>
              <a:rPr lang="ru-RU" dirty="0"/>
              <a:t>малое гидравлическое сопротивление. Тонкость фильтрации – порядка 16–20мкм. Сетчатые фильтры высокого давления имеют до 10000 </a:t>
            </a:r>
            <a:r>
              <a:rPr lang="ru-RU" dirty="0" smtClean="0"/>
              <a:t>отверстий </a:t>
            </a:r>
            <a:r>
              <a:rPr lang="ru-RU" dirty="0"/>
              <a:t>на 1 см2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8045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Пористые  фильтры  применяются  в  каналах  с  относительно  не-большим расходом топлива (в агрегатах системы автоматики). Они изготавливаются спеканием медных или бронзовых зерен (90–95%) с оловом (5–10%), при этом между зернами образуются мелкие поры. </a:t>
            </a:r>
          </a:p>
          <a:p>
            <a:r>
              <a:rPr lang="ru-RU" dirty="0"/>
              <a:t>Щелевые фильтры представляют собой резьбовой каркас, на который виток к витку намотана проволока таким образом, что между витками образуются зазоры, через которые проходит топливо. Такие фильтры устанавливаются непосредственно в топливных форсунках. </a:t>
            </a:r>
            <a:endParaRPr lang="ru-RU" dirty="0" smtClean="0"/>
          </a:p>
          <a:p>
            <a:r>
              <a:rPr lang="ru-RU" dirty="0" smtClean="0"/>
              <a:t>В  </a:t>
            </a:r>
            <a:r>
              <a:rPr lang="ru-RU" dirty="0"/>
              <a:t>ранних  конструкциях  ГТД  применялись тканевые  (фетровые, шелковые, капроновые) и бумажные фильтры. Они обеспечивают высокую степень фильтрации топлива, но имеют малый ресурс и впитывают воду, находящуюся в топливе, что может привести к обмерзанию фильтра при низких температурах.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случай засорения </a:t>
            </a:r>
            <a:r>
              <a:rPr lang="ru-RU" dirty="0" err="1"/>
              <a:t>фильтро</a:t>
            </a:r>
            <a:r>
              <a:rPr lang="ru-RU" dirty="0"/>
              <a:t> элемента в конструкции фильтра предусматривается  специальный  клапан,  перепускающий  неочищенное топливо к выходному штуцеру. Промывка </a:t>
            </a:r>
            <a:r>
              <a:rPr lang="ru-RU" dirty="0" err="1"/>
              <a:t>фильтро</a:t>
            </a:r>
            <a:r>
              <a:rPr lang="ru-RU" dirty="0"/>
              <a:t> элементов в эксплуатации производится в бензине Б-70 на ультразвуковых установках.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265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форсунка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Подача топлива в основные и </a:t>
            </a:r>
            <a:r>
              <a:rPr lang="ru-RU" dirty="0" err="1"/>
              <a:t>форсажные</a:t>
            </a:r>
            <a:r>
              <a:rPr lang="ru-RU" dirty="0"/>
              <a:t> камеры сгорания </a:t>
            </a:r>
            <a:r>
              <a:rPr lang="ru-RU" dirty="0" smtClean="0"/>
              <a:t>осуществляется </a:t>
            </a:r>
            <a:r>
              <a:rPr lang="ru-RU" dirty="0"/>
              <a:t>с помощью топливных форсунок. Для получения высокого </a:t>
            </a:r>
            <a:r>
              <a:rPr lang="ru-RU" dirty="0" smtClean="0"/>
              <a:t>коэффициента </a:t>
            </a:r>
            <a:r>
              <a:rPr lang="ru-RU" dirty="0"/>
              <a:t>полноты сгорания топлива,  устойчивого  горения  и надежного запуска к конструкции форсунок предъявляют следующие требования:</a:t>
            </a:r>
          </a:p>
        </p:txBody>
      </p:sp>
    </p:spTree>
    <p:extLst>
      <p:ext uri="{BB962C8B-B14F-4D97-AF65-F5344CB8AC3E}">
        <p14:creationId xmlns:p14="http://schemas.microsoft.com/office/powerpoint/2010/main" val="3102972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распыла топлива на всех режимах работы </a:t>
            </a:r>
            <a:r>
              <a:rPr lang="ru-RU" dirty="0" smtClean="0"/>
              <a:t>двигателя.</a:t>
            </a:r>
          </a:p>
          <a:p>
            <a:r>
              <a:rPr lang="ru-RU" dirty="0"/>
              <a:t>равномерность подачи и распределения топлива по объему зоны горения, что обеспечивает полноту сгорания топлива, равномерное поле температур  перед  турбиной  и  заданные  экологические  характеристики камеры </a:t>
            </a:r>
            <a:r>
              <a:rPr lang="ru-RU" dirty="0" smtClean="0"/>
              <a:t>сгорания.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006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необходимая величина угла факела: на режиме запуска двигателя при  воспламенении  топлива  угол  факела  должен  составлять  </a:t>
            </a:r>
            <a:r>
              <a:rPr lang="ru-RU" dirty="0" smtClean="0"/>
              <a:t>60–70</a:t>
            </a:r>
            <a:r>
              <a:rPr lang="ru-RU" dirty="0"/>
              <a:t>°</a:t>
            </a:r>
            <a:r>
              <a:rPr lang="ru-RU" dirty="0" smtClean="0"/>
              <a:t>, </a:t>
            </a:r>
            <a:r>
              <a:rPr lang="ru-RU" dirty="0"/>
              <a:t>на режиме малого газа – </a:t>
            </a:r>
            <a:r>
              <a:rPr lang="ru-RU" dirty="0" smtClean="0"/>
              <a:t>110–120</a:t>
            </a:r>
            <a:r>
              <a:rPr lang="ru-RU" dirty="0"/>
              <a:t>°</a:t>
            </a:r>
            <a:r>
              <a:rPr lang="ru-RU" dirty="0" smtClean="0"/>
              <a:t>, </a:t>
            </a:r>
            <a:r>
              <a:rPr lang="ru-RU" dirty="0"/>
              <a:t>на основных режимах работы </a:t>
            </a:r>
            <a:r>
              <a:rPr lang="ru-RU" dirty="0" smtClean="0"/>
              <a:t>двигателя </a:t>
            </a:r>
            <a:r>
              <a:rPr lang="ru-RU" dirty="0"/>
              <a:t>– </a:t>
            </a:r>
            <a:r>
              <a:rPr lang="ru-RU" dirty="0" smtClean="0"/>
              <a:t>80–90°;</a:t>
            </a:r>
          </a:p>
          <a:p>
            <a:r>
              <a:rPr lang="ru-RU" dirty="0"/>
              <a:t>герметичность  форсунок,  износоустойчивость,  предотвращение </a:t>
            </a:r>
            <a:r>
              <a:rPr lang="ru-RU" dirty="0" smtClean="0"/>
              <a:t>нагарообразования;</a:t>
            </a:r>
          </a:p>
          <a:p>
            <a:r>
              <a:rPr lang="ru-RU" dirty="0" smtClean="0"/>
              <a:t>малые </a:t>
            </a:r>
            <a:r>
              <a:rPr lang="ru-RU" dirty="0"/>
              <a:t>масса и </a:t>
            </a:r>
            <a:r>
              <a:rPr lang="ru-RU" dirty="0" smtClean="0"/>
              <a:t>габариты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простота конструкции;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10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1.Назначение, типы, конструкция и работа: </a:t>
            </a:r>
            <a:endParaRPr lang="ru-RU" dirty="0" smtClean="0"/>
          </a:p>
          <a:p>
            <a:r>
              <a:rPr lang="ru-RU" dirty="0" smtClean="0"/>
              <a:t>а)топливных </a:t>
            </a:r>
            <a:r>
              <a:rPr lang="ru-RU" dirty="0"/>
              <a:t>насосов; </a:t>
            </a:r>
            <a:endParaRPr lang="ru-RU" dirty="0" smtClean="0"/>
          </a:p>
          <a:p>
            <a:r>
              <a:rPr lang="ru-RU" dirty="0" smtClean="0"/>
              <a:t>б)топливных </a:t>
            </a:r>
            <a:r>
              <a:rPr lang="ru-RU" dirty="0"/>
              <a:t>фильтров; </a:t>
            </a:r>
            <a:endParaRPr lang="ru-RU" dirty="0" smtClean="0"/>
          </a:p>
          <a:p>
            <a:r>
              <a:rPr lang="ru-RU" dirty="0" smtClean="0"/>
              <a:t>в)форсунок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54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способу </a:t>
            </a:r>
            <a:r>
              <a:rPr lang="ru-RU" dirty="0"/>
              <a:t>подачи топлива форсунки делятся на два типа: </a:t>
            </a:r>
            <a:r>
              <a:rPr lang="ru-RU" dirty="0" smtClean="0"/>
              <a:t>испарительные </a:t>
            </a:r>
            <a:r>
              <a:rPr lang="ru-RU" dirty="0"/>
              <a:t>и </a:t>
            </a:r>
            <a:r>
              <a:rPr lang="ru-RU" dirty="0" err="1"/>
              <a:t>распыливающие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7082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Испарительные форсунки подают топливо в виде парогазовой </a:t>
            </a:r>
            <a:r>
              <a:rPr lang="ru-RU" dirty="0" smtClean="0"/>
              <a:t>смеси </a:t>
            </a:r>
            <a:r>
              <a:rPr lang="ru-RU" dirty="0"/>
              <a:t>за счет предварительного нагрева, испарения и частичного </a:t>
            </a:r>
            <a:r>
              <a:rPr lang="ru-RU" dirty="0" smtClean="0"/>
              <a:t>термического </a:t>
            </a:r>
            <a:r>
              <a:rPr lang="ru-RU" dirty="0"/>
              <a:t>крекинга жидкого топлива. Они просты по конструкции, обеспечивают высокую полноту сгорания топлива, но сложны в доводке и </a:t>
            </a:r>
            <a:r>
              <a:rPr lang="ru-RU" dirty="0" smtClean="0"/>
              <a:t>регулировании</a:t>
            </a:r>
            <a:r>
              <a:rPr lang="ru-RU" dirty="0"/>
              <a:t>, взрывоопасны при прогарах испарительных трубок, поэтому </a:t>
            </a:r>
            <a:r>
              <a:rPr lang="ru-RU" dirty="0" smtClean="0"/>
              <a:t>широкого </a:t>
            </a:r>
            <a:r>
              <a:rPr lang="ru-RU" dirty="0"/>
              <a:t>распространения пока не получили.</a:t>
            </a:r>
          </a:p>
        </p:txBody>
      </p:sp>
    </p:spTree>
    <p:extLst>
      <p:ext uri="{BB962C8B-B14F-4D97-AF65-F5344CB8AC3E}">
        <p14:creationId xmlns:p14="http://schemas.microsoft.com/office/powerpoint/2010/main" val="2247008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Распыливающие</a:t>
            </a:r>
            <a:r>
              <a:rPr lang="ru-RU" dirty="0"/>
              <a:t> форсунки  подают  топливо в  виде  </a:t>
            </a:r>
            <a:r>
              <a:rPr lang="ru-RU" dirty="0" err="1" smtClean="0"/>
              <a:t>мелкораспыленных</a:t>
            </a:r>
            <a:r>
              <a:rPr lang="ru-RU" dirty="0" smtClean="0"/>
              <a:t> </a:t>
            </a:r>
            <a:r>
              <a:rPr lang="ru-RU" dirty="0"/>
              <a:t>капель и бывают двух типов: струйные и центробежные.</a:t>
            </a:r>
          </a:p>
        </p:txBody>
      </p:sp>
    </p:spTree>
    <p:extLst>
      <p:ext uri="{BB962C8B-B14F-4D97-AF65-F5344CB8AC3E}">
        <p14:creationId xmlns:p14="http://schemas.microsoft.com/office/powerpoint/2010/main" val="515700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/>
          <a:lstStyle/>
          <a:p>
            <a:r>
              <a:rPr lang="ru-RU" dirty="0"/>
              <a:t>Струйные форсунки  просты  по  конструкции,  но  не  обеспечивают хорошего распыла топлива и заданного распределения его по объему ка-меры сгорания. Они нашли применение в </a:t>
            </a:r>
            <a:r>
              <a:rPr lang="ru-RU" dirty="0" err="1"/>
              <a:t>форсажных</a:t>
            </a:r>
            <a:r>
              <a:rPr lang="ru-RU" dirty="0"/>
              <a:t> камерах сгорания. В основных камерах сгорания используются </a:t>
            </a:r>
            <a:r>
              <a:rPr lang="ru-RU" dirty="0" smtClean="0"/>
              <a:t>редко.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806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Центробежные форсунки  бывают  нерегулируемыми  и  </a:t>
            </a:r>
            <a:r>
              <a:rPr lang="ru-RU" dirty="0" smtClean="0"/>
              <a:t>регулируемыми</a:t>
            </a:r>
            <a:r>
              <a:rPr lang="ru-RU" dirty="0"/>
              <a:t>.  Нерегулируемые  центробежные  форсунки  применяются  в  </a:t>
            </a:r>
            <a:r>
              <a:rPr lang="ru-RU" dirty="0" smtClean="0"/>
              <a:t>пусковых </a:t>
            </a:r>
            <a:r>
              <a:rPr lang="ru-RU" dirty="0"/>
              <a:t>системах и </a:t>
            </a:r>
            <a:r>
              <a:rPr lang="ru-RU" dirty="0" err="1"/>
              <a:t>форсажных</a:t>
            </a:r>
            <a:r>
              <a:rPr lang="ru-RU" dirty="0"/>
              <a:t> камерах, регулируемые – в основных камерах сгорания  ГТД,  где  необходимо  изменение  расхода  топлива  в  широких пределах в зависимости от режимов работы двигателя и полета самолета.</a:t>
            </a:r>
          </a:p>
        </p:txBody>
      </p:sp>
    </p:spTree>
    <p:extLst>
      <p:ext uri="{BB962C8B-B14F-4D97-AF65-F5344CB8AC3E}">
        <p14:creationId xmlns:p14="http://schemas.microsoft.com/office/powerpoint/2010/main" val="345635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Написать основные  конструктивные элементы топливного фильтра.</a:t>
            </a:r>
          </a:p>
          <a:p>
            <a:r>
              <a:rPr lang="ru-RU" dirty="0"/>
              <a:t>2 </a:t>
            </a:r>
            <a:r>
              <a:rPr lang="ru-RU" dirty="0" smtClean="0"/>
              <a:t>Написать </a:t>
            </a:r>
            <a:r>
              <a:rPr lang="ru-RU" dirty="0"/>
              <a:t>основные  конструктивные элементы </a:t>
            </a:r>
            <a:r>
              <a:rPr lang="ru-RU" dirty="0" smtClean="0"/>
              <a:t>топливной форсунки.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08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Топливных </a:t>
            </a:r>
            <a:r>
              <a:rPr lang="ru-RU" dirty="0"/>
              <a:t>насосов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и </a:t>
            </a:r>
            <a:r>
              <a:rPr lang="ru-RU" dirty="0" err="1"/>
              <a:t>форсажные</a:t>
            </a:r>
            <a:r>
              <a:rPr lang="ru-RU" dirty="0"/>
              <a:t> топливные насосы подают топливо к </a:t>
            </a:r>
            <a:r>
              <a:rPr lang="ru-RU" dirty="0" smtClean="0"/>
              <a:t>форсункам </a:t>
            </a:r>
            <a:r>
              <a:rPr lang="ru-RU" dirty="0"/>
              <a:t>под давлением, обеспечивающим надлежащее качество распыла. В качестве  основных  и  </a:t>
            </a:r>
            <a:r>
              <a:rPr lang="ru-RU" dirty="0" err="1"/>
              <a:t>форсажных</a:t>
            </a:r>
            <a:r>
              <a:rPr lang="ru-RU" dirty="0"/>
              <a:t>  топливных  насосов  применяют  </a:t>
            </a:r>
            <a:r>
              <a:rPr lang="ru-RU" dirty="0" smtClean="0"/>
              <a:t>плунжерные</a:t>
            </a:r>
            <a:r>
              <a:rPr lang="ru-RU" dirty="0"/>
              <a:t>, шестеренные и центробежные насосы.</a:t>
            </a:r>
          </a:p>
        </p:txBody>
      </p:sp>
    </p:spTree>
    <p:extLst>
      <p:ext uri="{BB962C8B-B14F-4D97-AF65-F5344CB8AC3E}">
        <p14:creationId xmlns:p14="http://schemas.microsoft.com/office/powerpoint/2010/main" val="61412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Плунжерный насос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Плунжерные насосы  могут  применяться в системах </a:t>
            </a:r>
            <a:r>
              <a:rPr lang="ru-RU" dirty="0" smtClean="0"/>
              <a:t>топливо питания </a:t>
            </a:r>
            <a:r>
              <a:rPr lang="ru-RU" dirty="0"/>
              <a:t>ГТД с производительностью подачи топлива до 5000–10000 кг/ч</a:t>
            </a:r>
            <a:r>
              <a:rPr lang="ru-RU" dirty="0" smtClean="0"/>
              <a:t>. Плунжерные </a:t>
            </a:r>
            <a:r>
              <a:rPr lang="ru-RU" dirty="0"/>
              <a:t>насосы имеют высокий коэффициент объемной подачи, создают давление топлива на выходе до 8–15 МПа. Основное преимущество плунжерного насоса состоит в возможности достаточно простого регулирования подачи топлива при сохранении </a:t>
            </a:r>
            <a:r>
              <a:rPr lang="ru-RU" dirty="0" smtClean="0"/>
              <a:t>постоянной </a:t>
            </a:r>
            <a:r>
              <a:rPr lang="ru-RU" dirty="0"/>
              <a:t>частоты вращения качающего узла без перепуска и </a:t>
            </a:r>
            <a:r>
              <a:rPr lang="ru-RU" dirty="0" err="1"/>
              <a:t>дросселиро-вания</a:t>
            </a:r>
            <a:r>
              <a:rPr lang="ru-RU" dirty="0"/>
              <a:t>, что уменьшает нагрев топлива в </a:t>
            </a:r>
            <a:r>
              <a:rPr lang="ru-RU" dirty="0" smtClean="0"/>
              <a:t>насосе.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13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  недостаткам  насосов  данного  типа  относятся:  сложность  </a:t>
            </a:r>
            <a:r>
              <a:rPr lang="ru-RU" dirty="0" err="1"/>
              <a:t>конст-рукции</a:t>
            </a:r>
            <a:r>
              <a:rPr lang="ru-RU" dirty="0"/>
              <a:t> насоса; чувствительность к коррозии и наличию в топливе меха-</a:t>
            </a:r>
            <a:r>
              <a:rPr lang="ru-RU" dirty="0" err="1"/>
              <a:t>нических</a:t>
            </a:r>
            <a:r>
              <a:rPr lang="ru-RU" dirty="0"/>
              <a:t>  примесей;  ограниченная  производительность, надежная работа при температуре топлива не выше 370–390К. Кроме того, плунжерные насосы требуют большого </a:t>
            </a:r>
            <a:r>
              <a:rPr lang="ru-RU" dirty="0" err="1"/>
              <a:t>кавитационного</a:t>
            </a:r>
            <a:r>
              <a:rPr lang="ru-RU" dirty="0"/>
              <a:t> запаса по давлению на входе (не менее 0,15–0,35 МПа).</a:t>
            </a:r>
          </a:p>
        </p:txBody>
      </p:sp>
    </p:spTree>
    <p:extLst>
      <p:ext uri="{BB962C8B-B14F-4D97-AF65-F5344CB8AC3E}">
        <p14:creationId xmlns:p14="http://schemas.microsoft.com/office/powerpoint/2010/main" val="380538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7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Принцип работы  плунжерного насоса:  при  вращении ротора  </a:t>
            </a:r>
            <a:r>
              <a:rPr lang="ru-RU" dirty="0" err="1"/>
              <a:t>плун-жеры</a:t>
            </a:r>
            <a:r>
              <a:rPr lang="ru-RU" dirty="0"/>
              <a:t> совершают возвратно-поступательные движения в стаканах ротора вдоль  своих  осей,  поочередно  засасывая  и нагнетая  топливо  через  окна распределительной золотниковой шайбы. </a:t>
            </a:r>
            <a:r>
              <a:rPr lang="ru-RU" dirty="0" smtClean="0"/>
              <a:t>Объемная </a:t>
            </a:r>
            <a:r>
              <a:rPr lang="ru-RU" dirty="0"/>
              <a:t>производительность плунжерного насоса складывается из подач отдельных </a:t>
            </a:r>
            <a:r>
              <a:rPr lang="ru-RU" dirty="0" smtClean="0"/>
              <a:t>плунжеров.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24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Количество  </a:t>
            </a:r>
            <a:r>
              <a:rPr lang="ru-RU" dirty="0"/>
              <a:t>плунжеров всегда  выбирается нечетным  для  снижения пульсаций топлива на выходе из насоса. При четном числе плунжеров </a:t>
            </a:r>
            <a:r>
              <a:rPr lang="ru-RU" dirty="0" smtClean="0"/>
              <a:t>начало </a:t>
            </a:r>
            <a:r>
              <a:rPr lang="ru-RU" dirty="0"/>
              <a:t>подачи одним плунжером будет совпадать с окончанием подачи </a:t>
            </a:r>
            <a:r>
              <a:rPr lang="ru-RU" dirty="0" smtClean="0"/>
              <a:t>другим</a:t>
            </a:r>
            <a:r>
              <a:rPr lang="ru-RU" dirty="0"/>
              <a:t>,  противоположным  плунжером.  При  нечетном  числе  плунжеров  за счет смещения фаз всасывания и нагнетания пульсации подачи топлива </a:t>
            </a:r>
            <a:r>
              <a:rPr lang="ru-RU" dirty="0" smtClean="0"/>
              <a:t>сглаживаются.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765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Шестеренчатый  насос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32656"/>
            <a:ext cx="754380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Шестеренные топливные насосы  по  сравнению  с  плунжерными имеют ряд преимуществ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–</a:t>
            </a:r>
            <a:r>
              <a:rPr lang="ru-RU" dirty="0"/>
              <a:t>просты по конструкции, компактны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</a:t>
            </a:r>
            <a:r>
              <a:rPr lang="ru-RU" dirty="0"/>
              <a:t>при  одинаковых  габаритах  и  массе  превосходят  по  </a:t>
            </a:r>
            <a:r>
              <a:rPr lang="ru-RU" dirty="0" smtClean="0"/>
              <a:t>производительности </a:t>
            </a:r>
            <a:r>
              <a:rPr lang="ru-RU" dirty="0"/>
              <a:t>плунжерные насосы в 1,5–2 раза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</a:t>
            </a:r>
            <a:r>
              <a:rPr lang="ru-RU" dirty="0"/>
              <a:t>производительность  шестеренного  насоса  можно  повысить  </a:t>
            </a:r>
            <a:r>
              <a:rPr lang="ru-RU" dirty="0" smtClean="0"/>
              <a:t>применением </a:t>
            </a:r>
            <a:r>
              <a:rPr lang="ru-RU" dirty="0"/>
              <a:t>нескольких качающих секций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</a:t>
            </a:r>
            <a:r>
              <a:rPr lang="ru-RU" dirty="0"/>
              <a:t>мало чувствительны к чистоте и сорту топлива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Основными  </a:t>
            </a:r>
            <a:r>
              <a:rPr lang="ru-RU" dirty="0"/>
              <a:t>недостатками  шестеренных  топливных  насосов  </a:t>
            </a:r>
            <a:r>
              <a:rPr lang="ru-RU" dirty="0" smtClean="0"/>
              <a:t>являются:</a:t>
            </a:r>
          </a:p>
          <a:p>
            <a:r>
              <a:rPr lang="ru-RU" dirty="0" smtClean="0"/>
              <a:t>–</a:t>
            </a:r>
            <a:r>
              <a:rPr lang="ru-RU" dirty="0"/>
              <a:t>трудность  обеспечения  высокого  давления  топлива  из-за  </a:t>
            </a:r>
            <a:r>
              <a:rPr lang="ru-RU" dirty="0" smtClean="0"/>
              <a:t>значительных </a:t>
            </a:r>
            <a:r>
              <a:rPr lang="ru-RU" dirty="0"/>
              <a:t>утечек через радиальные и торцевые зазоры (современные </a:t>
            </a:r>
            <a:r>
              <a:rPr lang="ru-RU" dirty="0" smtClean="0"/>
              <a:t>шестеренные  </a:t>
            </a:r>
            <a:r>
              <a:rPr lang="ru-RU" dirty="0"/>
              <a:t>насосы  обеспечивают  при  использовании  подкачивающего  </a:t>
            </a:r>
            <a:r>
              <a:rPr lang="ru-RU" dirty="0" smtClean="0"/>
              <a:t>центробежного </a:t>
            </a:r>
            <a:r>
              <a:rPr lang="ru-RU" dirty="0"/>
              <a:t>насоса давление топлива на выходе не более 8–12 МПа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–</a:t>
            </a:r>
            <a:r>
              <a:rPr lang="ru-RU" dirty="0"/>
              <a:t>изменение производительности насоса осуществляется </a:t>
            </a:r>
            <a:r>
              <a:rPr lang="ru-RU" dirty="0" smtClean="0"/>
              <a:t>изменением </a:t>
            </a:r>
            <a:r>
              <a:rPr lang="ru-RU" dirty="0"/>
              <a:t>перепуска топлива, что увеличивает потребную мощность на привод насоса и ведет к дополнительному нагреву циркулирующего топлива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</a:t>
            </a:r>
            <a:r>
              <a:rPr lang="ru-RU" dirty="0"/>
              <a:t>объемный  КПД  шестеренного  насоса  ниже,  чем  плунжерного,  и составляет </a:t>
            </a:r>
            <a:r>
              <a:rPr lang="ru-RU" dirty="0" smtClean="0"/>
              <a:t> </a:t>
            </a:r>
            <a:r>
              <a:rPr lang="ru-RU" dirty="0"/>
              <a:t>0,75...</a:t>
            </a:r>
            <a:r>
              <a:rPr lang="ru-RU" dirty="0" smtClean="0"/>
              <a:t>0,82 %.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283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202</TotalTime>
  <Words>1121</Words>
  <Application>Microsoft Office PowerPoint</Application>
  <PresentationFormat>Экран (4:3)</PresentationFormat>
  <Paragraphs>52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NewsPrint</vt:lpstr>
      <vt:lpstr>Тема 1.9 Системы топливопитания.</vt:lpstr>
      <vt:lpstr>Вопросы </vt:lpstr>
      <vt:lpstr>Топливных насосов</vt:lpstr>
      <vt:lpstr>Плунжерный насос</vt:lpstr>
      <vt:lpstr>Презентация PowerPoint</vt:lpstr>
      <vt:lpstr>Презентация PowerPoint</vt:lpstr>
      <vt:lpstr>Презентация PowerPoint</vt:lpstr>
      <vt:lpstr>Презентация PowerPoint</vt:lpstr>
      <vt:lpstr>Шестеренчатый  насос </vt:lpstr>
      <vt:lpstr>Презентация PowerPoint</vt:lpstr>
      <vt:lpstr>Презентация PowerPoint</vt:lpstr>
      <vt:lpstr>Презентация PowerPoint</vt:lpstr>
      <vt:lpstr>Центробежные</vt:lpstr>
      <vt:lpstr>Презентация PowerPoint</vt:lpstr>
      <vt:lpstr>Фильтр </vt:lpstr>
      <vt:lpstr>Презентация PowerPoint</vt:lpstr>
      <vt:lpstr>форсунка</vt:lpstr>
      <vt:lpstr>Требование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1.9 Системы топливопитания.</dc:title>
  <dc:creator>HAMELEON</dc:creator>
  <cp:lastModifiedBy>HAMELEON</cp:lastModifiedBy>
  <cp:revision>13</cp:revision>
  <dcterms:created xsi:type="dcterms:W3CDTF">2020-04-20T08:39:24Z</dcterms:created>
  <dcterms:modified xsi:type="dcterms:W3CDTF">2020-05-15T10:08:53Z</dcterms:modified>
</cp:coreProperties>
</file>