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2" r:id="rId8"/>
    <p:sldId id="261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67" r:id="rId21"/>
    <p:sldId id="277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slide-share.ru/sistema-smazki-suflirovaniyaneobkhodimost-nalichiya-sistemi-smazkismazka-247342" TargetMode="External"/><Relationship Id="rId2" Type="http://schemas.openxmlformats.org/officeDocument/2006/relationships/hyperlink" Target="http://kursak.net/lekciya-11-maslosistema-gt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1.8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/>
              <a:t>Системы смазки ГТД.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 Занятие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59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Фильтр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Масляные фильтры служат для очистки масла от механических примесей и твердых частиц. Механическими примесями являются продукты коксования и разложения масла, износа деталей и их коррозии</a:t>
            </a:r>
          </a:p>
          <a:p>
            <a:r>
              <a:rPr lang="ru-RU" dirty="0" smtClean="0"/>
              <a:t>Различают </a:t>
            </a:r>
            <a:r>
              <a:rPr lang="ru-RU" dirty="0"/>
              <a:t>масляные фильтры высокого давления, которые устанавливают в линии нагнетания масла после нагнетающей секции насоса, и масляные фильтры низкого давления, которые устанавливают, как правило, в линии откачки перед откачивающими секциями насоса.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35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сусор\unname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1" cy="684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578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Масленый насос прогоняет масло через фильтр, прежде чем оно попадет в двигатель. В начале неочищенная смазка проходит под давлением через фильтрующий элемент, в котором задерживаются механические примеси. (на рисунке показано как масло проходит через </a:t>
            </a:r>
            <a:r>
              <a:rPr lang="ru-RU" dirty="0" err="1" smtClean="0"/>
              <a:t>фильтро</a:t>
            </a:r>
            <a:r>
              <a:rPr lang="ru-RU" dirty="0" smtClean="0"/>
              <a:t>. </a:t>
            </a:r>
            <a:r>
              <a:rPr lang="ru-RU" dirty="0"/>
              <a:t>э</a:t>
            </a:r>
            <a:r>
              <a:rPr lang="ru-RU" dirty="0" smtClean="0"/>
              <a:t>лемент.)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59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воздухоотделитель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Одной из возможных причин нарушения нормальной работы </a:t>
            </a:r>
            <a:r>
              <a:rPr lang="ru-RU" dirty="0" err="1"/>
              <a:t>систе</a:t>
            </a:r>
            <a:r>
              <a:rPr lang="ru-RU" dirty="0"/>
              <a:t>-мы смазки ГТД является насыщение масла воздухом и газами, проникаю-</a:t>
            </a:r>
            <a:r>
              <a:rPr lang="ru-RU" dirty="0" err="1"/>
              <a:t>щими</a:t>
            </a:r>
            <a:r>
              <a:rPr lang="ru-RU" dirty="0"/>
              <a:t>  в  масляные  полости  при  работе  двигателя.  Вспененное  масло снижает  производительность  нагнетающего  насоса  и  высотность  масло-системы, ухудшает охлаждение трущихся деталей и масла в радиаторе</a:t>
            </a:r>
          </a:p>
        </p:txBody>
      </p:sp>
    </p:spTree>
    <p:extLst>
      <p:ext uri="{BB962C8B-B14F-4D97-AF65-F5344CB8AC3E}">
        <p14:creationId xmlns:p14="http://schemas.microsoft.com/office/powerpoint/2010/main" val="2158558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Центробежный </a:t>
            </a:r>
            <a:r>
              <a:rPr lang="ru-RU" dirty="0"/>
              <a:t>воздухоотделитель обеспечивает  </a:t>
            </a:r>
            <a:r>
              <a:rPr lang="ru-RU" dirty="0"/>
              <a:t>наиболее  полное удаление воздуха и газов из масла. Центробежный воздухоотделитель –приводной агрегат, крыльчатка которого приводится во вращение от </a:t>
            </a:r>
            <a:r>
              <a:rPr lang="ru-RU" dirty="0" err="1"/>
              <a:t>ро</a:t>
            </a:r>
            <a:r>
              <a:rPr lang="ru-RU" dirty="0"/>
              <a:t>-тора работающего двигателя через коробку приводов. Схема и принцип работы центробежного воздухоотделителя показаны на рис. 2.7.</a:t>
            </a:r>
          </a:p>
        </p:txBody>
      </p:sp>
    </p:spTree>
    <p:extLst>
      <p:ext uri="{BB962C8B-B14F-4D97-AF65-F5344CB8AC3E}">
        <p14:creationId xmlns:p14="http://schemas.microsoft.com/office/powerpoint/2010/main" val="3797734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сусор\Безымянный1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7457"/>
            <a:ext cx="84813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936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Принцип  действия  центробежного  воздухоотделителя основан  на том, что поступающая внутрь ротора </a:t>
            </a:r>
            <a:r>
              <a:rPr lang="ru-RU" dirty="0" err="1"/>
              <a:t>маслогазовая</a:t>
            </a:r>
            <a:r>
              <a:rPr lang="ru-RU" dirty="0"/>
              <a:t> эмульсия в поле </a:t>
            </a:r>
            <a:r>
              <a:rPr lang="ru-RU" dirty="0" err="1"/>
              <a:t>дейст</a:t>
            </a:r>
            <a:r>
              <a:rPr lang="ru-RU" dirty="0"/>
              <a:t>-вия центробежных сил разделяется на две фракции: более тяжелое масло отбрасывается центробежными силами к периферии и далее через щель и отводящий канал поступает в радиатор для охлаждения, а легкая фракция (воздух с небольшим содержанием паров масла) через полый вал отводят-</a:t>
            </a:r>
            <a:r>
              <a:rPr lang="ru-RU" dirty="0" err="1"/>
              <a:t>ся</a:t>
            </a:r>
            <a:r>
              <a:rPr lang="ru-RU" dirty="0"/>
              <a:t> в систему </a:t>
            </a:r>
            <a:r>
              <a:rPr lang="ru-RU" dirty="0" err="1"/>
              <a:t>суфлирования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7670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Центробежных суфлеров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Суфлеры предназначены для выпуска воздуха и газов из масляных полостей двигателя в атмосферу, для отделения от потока воздуха и газа частичек  масла  и  для  поддержания  заданного  избыточного  давления  в суфлируемых полостях.</a:t>
            </a:r>
          </a:p>
        </p:txBody>
      </p:sp>
    </p:spTree>
    <p:extLst>
      <p:ext uri="{BB962C8B-B14F-4D97-AF65-F5344CB8AC3E}">
        <p14:creationId xmlns:p14="http://schemas.microsoft.com/office/powerpoint/2010/main" val="250663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сусор\Безымянный2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617"/>
            <a:ext cx="820341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984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Конструктивно центробежный суфлер представляет собой </a:t>
            </a:r>
            <a:r>
              <a:rPr lang="ru-RU" dirty="0" smtClean="0"/>
              <a:t>вращающуюся </a:t>
            </a:r>
            <a:r>
              <a:rPr lang="ru-RU" dirty="0"/>
              <a:t>с большой скоростью крыльчатку, расположенную в корпусе. При работе  двигателя  в  полость  крыльчатки  поступает  воздух,  содержащий небольшое количество паров и мелких капель масла. Под действием </a:t>
            </a:r>
            <a:r>
              <a:rPr lang="ru-RU" dirty="0" smtClean="0"/>
              <a:t>центробежных </a:t>
            </a:r>
            <a:r>
              <a:rPr lang="ru-RU" dirty="0"/>
              <a:t>сил частички масла отбрасываются на стенку корпуса, откуда по специальным канавкам накопившееся масло сливается в картер </a:t>
            </a:r>
            <a:r>
              <a:rPr lang="ru-RU" dirty="0" smtClean="0"/>
              <a:t>двигателя</a:t>
            </a:r>
            <a:r>
              <a:rPr lang="ru-RU" dirty="0"/>
              <a:t>. При этом уменьшаются безвозвратные потери масла. Воздух, </a:t>
            </a:r>
            <a:r>
              <a:rPr lang="ru-RU" dirty="0" smtClean="0"/>
              <a:t>очищенный </a:t>
            </a:r>
            <a:r>
              <a:rPr lang="ru-RU" dirty="0"/>
              <a:t>от масла, через полый вал крыльчатки выводится в атмосферу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411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	Понятие о циркуляционном и абсолютном расходах масла .</a:t>
            </a:r>
          </a:p>
          <a:p>
            <a:r>
              <a:rPr lang="ru-RU" dirty="0"/>
              <a:t>2.	Назначение, конструкция и работа:</a:t>
            </a:r>
          </a:p>
          <a:p>
            <a:r>
              <a:rPr lang="ru-RU" dirty="0"/>
              <a:t>а) маслонасосов;</a:t>
            </a:r>
          </a:p>
          <a:p>
            <a:r>
              <a:rPr lang="ru-RU" dirty="0"/>
              <a:t>б) маслофильтров; </a:t>
            </a:r>
          </a:p>
          <a:p>
            <a:r>
              <a:rPr lang="ru-RU" dirty="0"/>
              <a:t>в) воздухоотделителей;</a:t>
            </a:r>
          </a:p>
          <a:p>
            <a:r>
              <a:rPr lang="ru-RU" dirty="0"/>
              <a:t>г) центробежных суфлеров;</a:t>
            </a:r>
          </a:p>
          <a:p>
            <a:r>
              <a:rPr lang="ru-RU" dirty="0"/>
              <a:t>д) ТСС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473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усор\3333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7723" cy="687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415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Стружка сигнализатор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42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раннего обнаружения неисправностей двигателя и локализации места возникновения неисправности в откачивающих магистралях масло-системы  устанавливают  сигнализаторы  наличия  в  масле  металлической стружки</a:t>
            </a:r>
            <a:r>
              <a:rPr lang="ru-RU" dirty="0" smtClean="0"/>
              <a:t>. Простейшим  </a:t>
            </a:r>
            <a:r>
              <a:rPr lang="ru-RU" dirty="0"/>
              <a:t>датчиком-сигнализатором  наличия  </a:t>
            </a:r>
            <a:r>
              <a:rPr lang="ru-RU" dirty="0" err="1"/>
              <a:t>ферромагнитных</a:t>
            </a:r>
            <a:r>
              <a:rPr lang="ru-RU" dirty="0"/>
              <a:t> включений является магнитная пробка. Стружка улавливается магнитом, установленным  в  пробке.  Периодический  осмотр  магнитных  пробок  и оценка количества осевшей стружки дают представление об интенсивно-</a:t>
            </a:r>
            <a:r>
              <a:rPr lang="ru-RU" dirty="0" err="1"/>
              <a:t>сти</a:t>
            </a:r>
            <a:r>
              <a:rPr lang="ru-RU" dirty="0"/>
              <a:t> износа трущихся пар, а химический анализ стружки позволяет </a:t>
            </a:r>
            <a:r>
              <a:rPr lang="ru-RU" dirty="0" err="1"/>
              <a:t>опреде</a:t>
            </a:r>
            <a:r>
              <a:rPr lang="ru-RU" dirty="0"/>
              <a:t>-лить разрушающуюся деталь и причины повышенного </a:t>
            </a:r>
            <a:r>
              <a:rPr lang="ru-RU" dirty="0" err="1"/>
              <a:t>износа.Для</a:t>
            </a:r>
            <a:r>
              <a:rPr lang="ru-RU" dirty="0"/>
              <a:t> вывода информации в кабину экипажа магнитная пробка ком-</a:t>
            </a:r>
            <a:r>
              <a:rPr lang="ru-RU" dirty="0" err="1"/>
              <a:t>плектуется</a:t>
            </a:r>
            <a:r>
              <a:rPr lang="ru-RU" dirty="0"/>
              <a:t> </a:t>
            </a:r>
            <a:r>
              <a:rPr lang="ru-RU" dirty="0" err="1"/>
              <a:t>электроконтактами</a:t>
            </a:r>
            <a:r>
              <a:rPr lang="ru-RU" dirty="0"/>
              <a:t>, которые замыкаются при оседании на нее определенного количества стружки</a:t>
            </a:r>
            <a:r>
              <a:rPr lang="ru-RU" dirty="0" smtClean="0"/>
              <a:t>. Для </a:t>
            </a:r>
            <a:r>
              <a:rPr lang="ru-RU" dirty="0"/>
              <a:t>немагнитной, но токопроводящей стружки используют щелевые накопительные  сигнализаторы,  в  которых  </a:t>
            </a:r>
            <a:r>
              <a:rPr lang="ru-RU" dirty="0" err="1"/>
              <a:t>электроконтакты</a:t>
            </a:r>
            <a:r>
              <a:rPr lang="ru-RU" dirty="0"/>
              <a:t>  замыкаются при попадании определенного количества стружки в щели между </a:t>
            </a:r>
            <a:r>
              <a:rPr lang="ru-RU" dirty="0" err="1"/>
              <a:t>пласти</a:t>
            </a:r>
            <a:r>
              <a:rPr lang="ru-RU" dirty="0"/>
              <a:t>-нами</a:t>
            </a:r>
          </a:p>
        </p:txBody>
      </p:sp>
    </p:spTree>
    <p:extLst>
      <p:ext uri="{BB962C8B-B14F-4D97-AF65-F5344CB8AC3E}">
        <p14:creationId xmlns:p14="http://schemas.microsoft.com/office/powerpoint/2010/main" val="1959113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дополнительного ознакомления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http://kursak.net/lekciya-11-maslosistema-gtd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slide-share.ru/sistema-smazki-suflirovaniyaneobkhodimost-nalichiya-sistemi-smazkismazka-247342</a:t>
            </a:r>
            <a:endParaRPr lang="ru-RU" dirty="0" smtClean="0"/>
          </a:p>
          <a:p>
            <a:r>
              <a:rPr lang="ru-RU" dirty="0" smtClean="0"/>
              <a:t>Написать конструкцию магнитной пробки с рисунком. (искать в книжки )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26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надежного охлаждения и смазки трущихся поверхностей двигателей через двигатель должно прокачиваться определенное количество масла в единицу времени. Это количество масла называется циркуляционным расходом масла (прокачкой масла).</a:t>
            </a:r>
          </a:p>
        </p:txBody>
      </p:sp>
    </p:spTree>
    <p:extLst>
      <p:ext uri="{BB962C8B-B14F-4D97-AF65-F5344CB8AC3E}">
        <p14:creationId xmlns:p14="http://schemas.microsoft.com/office/powerpoint/2010/main" val="3577536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Абсолютном </a:t>
            </a:r>
            <a:r>
              <a:rPr lang="ru-RU" dirty="0"/>
              <a:t>расходах масла </a:t>
            </a:r>
            <a:r>
              <a:rPr lang="ru-RU" dirty="0" smtClean="0"/>
              <a:t>– называется расход, при котором  масло без возвратно теряется во время  работе двигателя.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97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Насос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Насос предназначен для создания давления в системе и обеспечивает циркуляцию масла в системе. </a:t>
            </a:r>
            <a:r>
              <a:rPr lang="ru-RU" dirty="0"/>
              <a:t>как </a:t>
            </a:r>
            <a:r>
              <a:rPr lang="ru-RU" dirty="0" smtClean="0"/>
              <a:t>правило используется  шестерёнчатый  насос который обладает , </a:t>
            </a:r>
            <a:r>
              <a:rPr lang="ru-RU" dirty="0"/>
              <a:t>простой конструкцией, надежностью в работе, малыми габаритными размерами и массой, каждая секция насоса состоит из пары сцепляющихся между собой шестерен, имеющих одинаковое число </a:t>
            </a:r>
            <a:r>
              <a:rPr lang="ru-RU" dirty="0" smtClean="0"/>
              <a:t>зубьев.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28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сусор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41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При вращении шестерен за счет освобождающегося объема при выходе зубьев из зацепления масло всасывается в полость А, откуда увлекается зубьями шестерен в полость нагнетания Б. При входе зубьев в зацепление масло выдавливается из впадин, вследствие чего происходит повышение давления. При выдавливании масла значительно нагружаются подшипники насоса. </a:t>
            </a:r>
          </a:p>
        </p:txBody>
      </p:sp>
    </p:spTree>
    <p:extLst>
      <p:ext uri="{BB962C8B-B14F-4D97-AF65-F5344CB8AC3E}">
        <p14:creationId xmlns:p14="http://schemas.microsoft.com/office/powerpoint/2010/main" val="1314227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сусор\210px-Gear_pump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085554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1119608" y="3068960"/>
            <a:ext cx="658416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092280" y="3221360"/>
            <a:ext cx="658416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dirty="0"/>
              <a:t>Б</a:t>
            </a:r>
          </a:p>
        </p:txBody>
      </p:sp>
    </p:spTree>
    <p:extLst>
      <p:ext uri="{BB962C8B-B14F-4D97-AF65-F5344CB8AC3E}">
        <p14:creationId xmlns:p14="http://schemas.microsoft.com/office/powerpoint/2010/main" val="2459458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Давление зависит от вязкости масла, скорости вращения вала насоса, гидравлических сопротивлений системы и устанавливается так, чтобы обеспечить необходимый циркуляционный расход на всех режима работы двигателя и высота полета. Для этого </a:t>
            </a:r>
            <a:r>
              <a:rPr lang="ru-RU" dirty="0" err="1"/>
              <a:t>шестерный</a:t>
            </a:r>
            <a:r>
              <a:rPr lang="ru-RU" dirty="0"/>
              <a:t> насос имеет редукционный клапан, ограничивающий максимальное давление масла в линии нагнетания. Если оно станет больше заданного (что могло бы привести к переполнению двигателя маслом), то редукционный клапан открывается и перепускает излишнее количество масла в линию всасывания. </a:t>
            </a:r>
          </a:p>
        </p:txBody>
      </p:sp>
    </p:spTree>
    <p:extLst>
      <p:ext uri="{BB962C8B-B14F-4D97-AF65-F5344CB8AC3E}">
        <p14:creationId xmlns:p14="http://schemas.microsoft.com/office/powerpoint/2010/main" val="2710840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572</TotalTime>
  <Words>745</Words>
  <Application>Microsoft Office PowerPoint</Application>
  <PresentationFormat>Экран (4:3)</PresentationFormat>
  <Paragraphs>34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NewsPrint</vt:lpstr>
      <vt:lpstr>Тема 1.8   Системы смазки ГТД. </vt:lpstr>
      <vt:lpstr>Презентация PowerPoint</vt:lpstr>
      <vt:lpstr>Презентация PowerPoint</vt:lpstr>
      <vt:lpstr>Презентация PowerPoint</vt:lpstr>
      <vt:lpstr>Насос </vt:lpstr>
      <vt:lpstr>Презентация PowerPoint</vt:lpstr>
      <vt:lpstr>Презентация PowerPoint</vt:lpstr>
      <vt:lpstr>Презентация PowerPoint</vt:lpstr>
      <vt:lpstr>Презентация PowerPoint</vt:lpstr>
      <vt:lpstr>Фильтр </vt:lpstr>
      <vt:lpstr>Презентация PowerPoint</vt:lpstr>
      <vt:lpstr>Презентация PowerPoint</vt:lpstr>
      <vt:lpstr>воздухоотделитель</vt:lpstr>
      <vt:lpstr>Презентация PowerPoint</vt:lpstr>
      <vt:lpstr>Презентация PowerPoint</vt:lpstr>
      <vt:lpstr>Презентация PowerPoint</vt:lpstr>
      <vt:lpstr>Центробежных суфлеров</vt:lpstr>
      <vt:lpstr>Презентация PowerPoint</vt:lpstr>
      <vt:lpstr>Презентация PowerPoint</vt:lpstr>
      <vt:lpstr>Презентация PowerPoint</vt:lpstr>
      <vt:lpstr>Стружка сигнализатор </vt:lpstr>
      <vt:lpstr>Для дополнительного ознакомления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HAMELEON</dc:creator>
  <cp:lastModifiedBy>HAMELEON</cp:lastModifiedBy>
  <cp:revision>22</cp:revision>
  <dcterms:created xsi:type="dcterms:W3CDTF">2020-04-15T13:05:18Z</dcterms:created>
  <dcterms:modified xsi:type="dcterms:W3CDTF">2020-04-17T14:34:51Z</dcterms:modified>
</cp:coreProperties>
</file>