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1.8. Системы смазки ГТД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36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Минеральные моторные масла – наиболее простой по технологии производства класс смазочных материалов, где в качестве базы используются нефтепродукты.</a:t>
            </a:r>
          </a:p>
        </p:txBody>
      </p:sp>
    </p:spTree>
    <p:extLst>
      <p:ext uri="{BB962C8B-B14F-4D97-AF65-F5344CB8AC3E}">
        <p14:creationId xmlns:p14="http://schemas.microsoft.com/office/powerpoint/2010/main" val="230826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Синтетическое масло — это синтез базовых масел на основе синтетики, а также присадок, придающих ему полезные свойства (повышенную износостойкость, чистоту, защиту от коррозии). Такие масла подходят для эксплуатации в самых современных двигателях и в экстремальных режимах эксплуатации (низкие и высокие температуры, высокое давление и т. д.).</a:t>
            </a:r>
          </a:p>
        </p:txBody>
      </p:sp>
    </p:spTree>
    <p:extLst>
      <p:ext uri="{BB962C8B-B14F-4D97-AF65-F5344CB8AC3E}">
        <p14:creationId xmlns:p14="http://schemas.microsoft.com/office/powerpoint/2010/main" val="283123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углеводородное масло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kern="0" dirty="0" smtClean="0"/>
              <a:t>Масла МК-8 , МК-8П </a:t>
            </a:r>
            <a:r>
              <a:rPr lang="ru-RU" dirty="0" smtClean="0"/>
              <a:t>МС-8рк</a:t>
            </a:r>
            <a:r>
              <a:rPr lang="ru-RU" kern="0" dirty="0" smtClean="0"/>
              <a:t> </a:t>
            </a:r>
            <a:r>
              <a:rPr lang="ru-RU" kern="0" dirty="0" err="1" smtClean="0"/>
              <a:t>дистиллятные</a:t>
            </a:r>
            <a:r>
              <a:rPr lang="ru-RU" kern="0" dirty="0" smtClean="0"/>
              <a:t>, из малосернистых </a:t>
            </a:r>
            <a:r>
              <a:rPr lang="ru-RU" kern="0" dirty="0" err="1" smtClean="0"/>
              <a:t>нефтей</a:t>
            </a:r>
            <a:r>
              <a:rPr lang="ru-RU" kern="0" dirty="0" smtClean="0"/>
              <a:t>, стабильны до 120—140(°)С: Применяются в турбореактивных двигателях для дозвуковой и сверхзвуковой авиации.</a:t>
            </a:r>
          </a:p>
          <a:p>
            <a:pPr>
              <a:buNone/>
            </a:pPr>
            <a:r>
              <a:rPr lang="ru-RU" kern="0" dirty="0" smtClean="0"/>
              <a:t>МК-8П -</a:t>
            </a:r>
            <a:r>
              <a:rPr lang="ru-RU" dirty="0" smtClean="0"/>
              <a:t> наиболее широко применяемое масло на нефтяной основе с комплексом высокоэффективных присадок.</a:t>
            </a:r>
          </a:p>
          <a:p>
            <a:pPr>
              <a:buNone/>
            </a:pPr>
            <a:r>
              <a:rPr lang="ru-RU" dirty="0" smtClean="0"/>
              <a:t>МС-8рк – рабоче-консервационное масло на базе масла МС-8п с добавлением ингибитора коррозии. 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15532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интетические масла.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Состав синтетического масла</a:t>
            </a:r>
            <a:r>
              <a:rPr lang="ru-RU" dirty="0" smtClean="0"/>
              <a:t>  состоит из компонентов нескольких классов: углеводороды (</a:t>
            </a:r>
            <a:r>
              <a:rPr lang="ru-RU" dirty="0" err="1" smtClean="0"/>
              <a:t>полиальфаолефины</a:t>
            </a:r>
            <a:r>
              <a:rPr lang="ru-RU" dirty="0" smtClean="0"/>
              <a:t>, </a:t>
            </a:r>
            <a:r>
              <a:rPr lang="ru-RU" dirty="0" err="1" smtClean="0"/>
              <a:t>алкилбензолы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ru-RU" dirty="0" smtClean="0"/>
              <a:t>    эфиры (продукты реакции органических кислот со спиртами)</a:t>
            </a:r>
          </a:p>
          <a:p>
            <a:pPr>
              <a:buNone/>
            </a:pPr>
            <a:r>
              <a:rPr lang="ru-RU" dirty="0" smtClean="0"/>
              <a:t>Масло Б-ЗВ,ИПМ-10- синтетическое на основе сложных эфиров пентаэритрита и жирных кислот с комплексом присадок.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588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95536" y="260648"/>
            <a:ext cx="8064033" cy="57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044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62500" lnSpcReduction="20000"/>
          </a:bodyPr>
          <a:lstStyle/>
          <a:p>
            <a:r>
              <a:rPr lang="ru-RU" sz="5100" dirty="0"/>
              <a:t>Применяются </a:t>
            </a:r>
            <a:r>
              <a:rPr lang="ru-RU" sz="5100" dirty="0" smtClean="0"/>
              <a:t>следующие  </a:t>
            </a:r>
            <a:r>
              <a:rPr lang="ru-RU" sz="5100" dirty="0"/>
              <a:t>схемы смазки ГТД</a:t>
            </a:r>
            <a:r>
              <a:rPr lang="ru-RU" sz="6400" dirty="0" smtClean="0"/>
              <a:t>:</a:t>
            </a:r>
            <a:endParaRPr lang="ru-RU" sz="6400" dirty="0"/>
          </a:p>
          <a:p>
            <a:pPr marL="0" indent="0">
              <a:buNone/>
            </a:pPr>
            <a:r>
              <a:rPr lang="ru-RU" sz="3400" dirty="0"/>
              <a:t>— </a:t>
            </a:r>
            <a:r>
              <a:rPr lang="ru-RU" sz="3400" dirty="0" smtClean="0"/>
              <a:t>замкнутая это система  </a:t>
            </a:r>
            <a:r>
              <a:rPr lang="ru-RU" sz="3400" dirty="0"/>
              <a:t>в которой все масляные полости являются замкнутыми и масло используется многократно для смазывании и охлаждения деталей, вновь возвращаясь к ним после откачки отделения воздуха, очистки и охлаждения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r>
              <a:rPr lang="ru-RU" sz="3400" dirty="0"/>
              <a:t>— </a:t>
            </a:r>
            <a:r>
              <a:rPr lang="ru-RU" sz="3400" dirty="0" smtClean="0"/>
              <a:t>Коротко замкнутая это система в котором масло </a:t>
            </a:r>
            <a:r>
              <a:rPr lang="ru-RU" sz="3400" dirty="0" err="1" smtClean="0"/>
              <a:t>исполизуется</a:t>
            </a:r>
            <a:r>
              <a:rPr lang="ru-RU" sz="3400" dirty="0" smtClean="0"/>
              <a:t> многократно  </a:t>
            </a:r>
            <a:r>
              <a:rPr lang="ru-RU" sz="3400" dirty="0" err="1" smtClean="0"/>
              <a:t>охлождает</a:t>
            </a:r>
            <a:r>
              <a:rPr lang="ru-RU" sz="3400" dirty="0" smtClean="0"/>
              <a:t> и выносит продукты износа,  также как и в замкнутой. Но масло не поступает в масло бак. Масло после смазки  очищается и охлаждается поле идет повторно на смазку.  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— разомкнутая (</a:t>
            </a:r>
            <a:r>
              <a:rPr lang="ru-RU" sz="3400" dirty="0" err="1"/>
              <a:t>нециркуляционная</a:t>
            </a:r>
            <a:r>
              <a:rPr lang="ru-RU" sz="3400" dirty="0"/>
              <a:t>), в которой масло используется однократно и после смазывания и охлаждения деталей выбрасывается в атмосферу через сопло двигателя.</a:t>
            </a:r>
          </a:p>
        </p:txBody>
      </p:sp>
    </p:spTree>
    <p:extLst>
      <p:ext uri="{BB962C8B-B14F-4D97-AF65-F5344CB8AC3E}">
        <p14:creationId xmlns:p14="http://schemas.microsoft.com/office/powerpoint/2010/main" val="214073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прочтения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замкнутых системах циркуляция масла происходит через бак, после прокачки через потребители оно поступает в бак с последующим возвратом в двигатель.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короткозамкнутых системах основное количество масла циркулирует через двигатель, минуя бак, из которого происходит восполнение циркуляционного контура с помощью специального подкачивающего маслонасоса (насоса подпитки). Благодаря более короткому циркуля­ционному контуру, в короткозамкнутых системах прогрев масла в начале работы ГТД происходит быстрее, чем в замкнутых, что особенно важно для маслосистем большой емкости. Однако по сравнению с замкнутыми системами короткозамкнутые сложнее и имеют больший вес. В зависимости от избыточного давления в системе </a:t>
            </a:r>
            <a:r>
              <a:rPr lang="ru-RU" dirty="0" err="1"/>
              <a:t>суфлиро­вания</a:t>
            </a:r>
            <a:r>
              <a:rPr lang="ru-RU" dirty="0"/>
              <a:t> различают маслосистемы открытого и закрытого типов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В </a:t>
            </a:r>
            <a:r>
              <a:rPr lang="ru-RU" dirty="0"/>
              <a:t>открытых системах масляные полости двигателя и воздушную полость бака, объединенные системой </a:t>
            </a:r>
            <a:r>
              <a:rPr lang="ru-RU" dirty="0" err="1"/>
              <a:t>суфлирования</a:t>
            </a:r>
            <a:r>
              <a:rPr lang="ru-RU" dirty="0"/>
              <a:t>, сообщают с атмосферой, а в закрытых указанные полости </a:t>
            </a:r>
            <a:r>
              <a:rPr lang="ru-RU" dirty="0" err="1"/>
              <a:t>наддувают</a:t>
            </a:r>
            <a:r>
              <a:rPr lang="ru-RU" dirty="0"/>
              <a:t>, поддерживая в них постоянное избыточное над атмосферным давление небольшой величины с целью увеличения высотности системы, достигаемой снижением интенсивности кавитации масла на входе в нагнетающий и откачивающие насосы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4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в интернете схемы систем и зарисовать их с аннотацией. </a:t>
            </a:r>
          </a:p>
          <a:p>
            <a:r>
              <a:rPr lang="ru-RU" dirty="0" smtClean="0"/>
              <a:t>(замкнутая масленая система и  коротко замкнутая система)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6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/>
              <a:t>1.Назначение систем смазки и предъявляемые к ним требования.</a:t>
            </a:r>
          </a:p>
          <a:p>
            <a:pPr marL="0" indent="0">
              <a:buNone/>
            </a:pPr>
            <a:r>
              <a:rPr lang="ru-RU" sz="4400" dirty="0"/>
              <a:t>2.Сорта масел, применяемых в ГТД, способы смазки.</a:t>
            </a:r>
          </a:p>
          <a:p>
            <a:pPr marL="0" indent="0">
              <a:buNone/>
            </a:pPr>
            <a:r>
              <a:rPr lang="ru-RU" sz="4400" dirty="0"/>
              <a:t>3.Типы систем смазки и их краткая </a:t>
            </a:r>
            <a:r>
              <a:rPr lang="ru-RU" sz="4400" dirty="0" smtClean="0"/>
              <a:t>характеристика.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746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смазки (другое наименование - смазочная система) предназначена для снижения трения между сопряженными деталями двигателя. Кроме выполнения основной функции система смазки обеспечивает охлаждение деталей двигателя, удаление продуктов нагара и износа, защиту деталей двигателя от коррозии.</a:t>
            </a:r>
          </a:p>
        </p:txBody>
      </p:sp>
    </p:spTree>
    <p:extLst>
      <p:ext uri="{BB962C8B-B14F-4D97-AF65-F5344CB8AC3E}">
        <p14:creationId xmlns:p14="http://schemas.microsoft.com/office/powerpoint/2010/main" val="22169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масляной системе ГТД предъявляют целый ряд требований, выполнение которых необходимо для её надёжного функционирования в соответствии с назначением двигателя.</a:t>
            </a:r>
          </a:p>
        </p:txBody>
      </p:sp>
    </p:spTree>
    <p:extLst>
      <p:ext uri="{BB962C8B-B14F-4D97-AF65-F5344CB8AC3E}">
        <p14:creationId xmlns:p14="http://schemas.microsoft.com/office/powerpoint/2010/main" val="90017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надежную подачу масла к узлам трения и его откачку во всех ожидаемых условиях эксплуатации двигателя, как на земле, так и в полете;</a:t>
            </a:r>
          </a:p>
          <a:p>
            <a:pPr marL="0" indent="0">
              <a:buNone/>
            </a:pPr>
            <a:r>
              <a:rPr lang="ru-RU" dirty="0"/>
              <a:t>- минимально возможный уровень безвозвратных потерь масла;</a:t>
            </a:r>
          </a:p>
          <a:p>
            <a:pPr marL="0" indent="0">
              <a:buNone/>
            </a:pPr>
            <a:r>
              <a:rPr lang="ru-RU" dirty="0"/>
              <a:t>- чистоту масла, подаваемого к узлам трения, необходимую для нормальной работы подшипников и других узлов трения;</a:t>
            </a:r>
          </a:p>
          <a:p>
            <a:pPr marL="0" indent="0">
              <a:buNone/>
            </a:pPr>
            <a:r>
              <a:rPr lang="ru-RU" dirty="0"/>
              <a:t>- приемлемое тепловое состояние масла как рабочего тела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быстрый прогрев масла при запуске двигателя (в течение регламентированного времени до выхода на максимальный режим);</a:t>
            </a:r>
          </a:p>
          <a:p>
            <a:pPr marL="0" indent="0">
              <a:buNone/>
            </a:pPr>
            <a:r>
              <a:rPr lang="ru-RU" dirty="0"/>
              <a:t>- запас масла в маслобаке, достаточный и для возвращения самолета в обратный рейс;</a:t>
            </a:r>
          </a:p>
          <a:p>
            <a:pPr marL="0" indent="0">
              <a:buNone/>
            </a:pPr>
            <a:r>
              <a:rPr lang="ru-RU" dirty="0"/>
              <a:t>- отсутствие возможности перетекания масла из маслобака в двигатель при длительной стоянке;</a:t>
            </a:r>
          </a:p>
          <a:p>
            <a:pPr marL="0" indent="0">
              <a:buNone/>
            </a:pPr>
            <a:r>
              <a:rPr lang="ru-RU" dirty="0"/>
              <a:t>- возможность полного слива масла из двигателя (например, в случае необходимости замены масла).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53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компоновке системы</a:t>
            </a:r>
          </a:p>
          <a:p>
            <a:r>
              <a:rPr lang="ru-RU" dirty="0"/>
              <a:t>- системе </a:t>
            </a:r>
            <a:r>
              <a:rPr lang="ru-RU" dirty="0" err="1"/>
              <a:t>суфлирования</a:t>
            </a:r>
            <a:r>
              <a:rPr lang="ru-RU" dirty="0"/>
              <a:t> масляных полостей двигателя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-обладать высокой  надёжностью </a:t>
            </a:r>
          </a:p>
          <a:p>
            <a:r>
              <a:rPr lang="ru-RU" dirty="0" smtClean="0"/>
              <a:t>-удобству </a:t>
            </a:r>
            <a:r>
              <a:rPr lang="ru-RU" dirty="0"/>
              <a:t>технического обслуживания системы и её </a:t>
            </a:r>
            <a:r>
              <a:rPr lang="ru-RU" dirty="0" smtClean="0"/>
              <a:t>агрегатов</a:t>
            </a:r>
          </a:p>
          <a:p>
            <a:r>
              <a:rPr lang="ru-RU" dirty="0" smtClean="0"/>
              <a:t>-контроле </a:t>
            </a:r>
            <a:r>
              <a:rPr lang="ru-RU" dirty="0"/>
              <a:t>пригодности состояния системы (уровня заявленных её параметров и сигнализации о достижении ими критического значения, степени загрязнения масляных фильтров, состояния смазываемых узлов трения, работоспособности подвижных уплотнений масляных полостей),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6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зависимости от вида техники </a:t>
            </a:r>
            <a:r>
              <a:rPr lang="ru-RU" dirty="0" smtClean="0"/>
              <a:t>авиационные </a:t>
            </a:r>
            <a:r>
              <a:rPr lang="ru-RU" dirty="0"/>
              <a:t>масла условно делят по областям </a:t>
            </a:r>
            <a:r>
              <a:rPr lang="ru-RU" dirty="0" smtClean="0"/>
              <a:t>применения </a:t>
            </a:r>
            <a:r>
              <a:rPr lang="ru-RU" dirty="0"/>
              <a:t>на масла для поршневых и </a:t>
            </a:r>
            <a:r>
              <a:rPr lang="ru-RU" dirty="0" smtClean="0"/>
              <a:t>газотурбинных </a:t>
            </a:r>
            <a:r>
              <a:rPr lang="ru-RU" dirty="0"/>
              <a:t>двигателей самолетов и различных </a:t>
            </a:r>
            <a:r>
              <a:rPr lang="ru-RU" dirty="0" smtClean="0"/>
              <a:t>агрегатов </a:t>
            </a:r>
            <a:r>
              <a:rPr lang="ru-RU" dirty="0"/>
              <a:t>вертолетов.</a:t>
            </a:r>
          </a:p>
          <a:p>
            <a:r>
              <a:rPr lang="ru-RU" dirty="0"/>
              <a:t>В авиации имеется два типа </a:t>
            </a:r>
            <a:r>
              <a:rPr lang="ru-RU" dirty="0" smtClean="0"/>
              <a:t>газотурбинных </a:t>
            </a:r>
            <a:r>
              <a:rPr lang="ru-RU" dirty="0"/>
              <a:t>двигателей — турбореактивные и </a:t>
            </a:r>
            <a:r>
              <a:rPr lang="ru-RU" dirty="0" smtClean="0"/>
              <a:t>турбовинтовые</a:t>
            </a:r>
            <a:r>
              <a:rPr lang="ru-RU" dirty="0"/>
              <a:t>.</a:t>
            </a:r>
          </a:p>
          <a:p>
            <a:r>
              <a:rPr lang="ru-RU" dirty="0"/>
              <a:t>В турбореактивных двигателях используют маловязкие масла, а в турбовинтовых — более вязкие, что обусловлено применением в этих двигателях редуктора воздушного винта, для которого требуются масла с повышенной несущей </a:t>
            </a:r>
            <a:r>
              <a:rPr lang="ru-RU" dirty="0" smtClean="0"/>
              <a:t>способностью.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6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Типы применяемых масел </a:t>
            </a:r>
            <a:r>
              <a:rPr lang="ru-RU" dirty="0" smtClean="0"/>
              <a:t>в </a:t>
            </a:r>
            <a:r>
              <a:rPr lang="ru-RU" dirty="0"/>
              <a:t>зависимости от диапазона рабо­чих температур в маслосистемах ГТД используют: </a:t>
            </a:r>
          </a:p>
          <a:p>
            <a:r>
              <a:rPr lang="ru-RU" dirty="0"/>
              <a:t> углеводородное масло</a:t>
            </a:r>
          </a:p>
          <a:p>
            <a:r>
              <a:rPr lang="ru-RU" dirty="0"/>
              <a:t>синтетические масла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107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129</TotalTime>
  <Words>805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Тема 1.8. Системы смазки ГТД </vt:lpstr>
      <vt:lpstr>Вопросы </vt:lpstr>
      <vt:lpstr>Назначение.</vt:lpstr>
      <vt:lpstr>Презентация PowerPoint</vt:lpstr>
      <vt:lpstr>Требования  </vt:lpstr>
      <vt:lpstr>Презентация PowerPoint</vt:lpstr>
      <vt:lpstr>Презентация PowerPoint</vt:lpstr>
      <vt:lpstr>2 вопрос </vt:lpstr>
      <vt:lpstr>Презентация PowerPoint</vt:lpstr>
      <vt:lpstr>Презентация PowerPoint</vt:lpstr>
      <vt:lpstr>Презентация PowerPoint</vt:lpstr>
      <vt:lpstr>углеводородное масло </vt:lpstr>
      <vt:lpstr>Синтетические масла. </vt:lpstr>
      <vt:lpstr>Презентация PowerPoint</vt:lpstr>
      <vt:lpstr>3 вопрос </vt:lpstr>
      <vt:lpstr>Для прочтения </vt:lpstr>
      <vt:lpstr>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1.8. Системы смазки ГТД </dc:title>
  <dc:creator>HAMELEON</dc:creator>
  <cp:lastModifiedBy>HAMELEON</cp:lastModifiedBy>
  <cp:revision>11</cp:revision>
  <dcterms:created xsi:type="dcterms:W3CDTF">2020-04-14T08:45:55Z</dcterms:created>
  <dcterms:modified xsi:type="dcterms:W3CDTF">2020-04-17T07:56:08Z</dcterms:modified>
</cp:coreProperties>
</file>