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4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FA45-8EAE-4DD2-9D48-0E9F6972E71E}" type="datetimeFigureOut">
              <a:rPr lang="ru-RU" smtClean="0"/>
              <a:t>01.01.2009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F929-D1D2-4604-9916-A32C0DFF2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FA45-8EAE-4DD2-9D48-0E9F6972E71E}" type="datetimeFigureOut">
              <a:rPr lang="ru-RU" smtClean="0"/>
              <a:t>01.01.2009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F929-D1D2-4604-9916-A32C0DFF2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89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FA45-8EAE-4DD2-9D48-0E9F6972E71E}" type="datetimeFigureOut">
              <a:rPr lang="ru-RU" smtClean="0"/>
              <a:t>01.01.2009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F929-D1D2-4604-9916-A32C0DFF2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248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FA45-8EAE-4DD2-9D48-0E9F6972E71E}" type="datetimeFigureOut">
              <a:rPr lang="ru-RU" smtClean="0"/>
              <a:t>01.01.2009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F929-D1D2-4604-9916-A32C0DFF274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9925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FA45-8EAE-4DD2-9D48-0E9F6972E71E}" type="datetimeFigureOut">
              <a:rPr lang="ru-RU" smtClean="0"/>
              <a:t>01.01.2009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F929-D1D2-4604-9916-A32C0DFF2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846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FA45-8EAE-4DD2-9D48-0E9F6972E71E}" type="datetimeFigureOut">
              <a:rPr lang="ru-RU" smtClean="0"/>
              <a:t>01.01.2009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F929-D1D2-4604-9916-A32C0DFF2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711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FA45-8EAE-4DD2-9D48-0E9F6972E71E}" type="datetimeFigureOut">
              <a:rPr lang="ru-RU" smtClean="0"/>
              <a:t>01.01.2009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F929-D1D2-4604-9916-A32C0DFF2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321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FA45-8EAE-4DD2-9D48-0E9F6972E71E}" type="datetimeFigureOut">
              <a:rPr lang="ru-RU" smtClean="0"/>
              <a:t>01.01.2009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F929-D1D2-4604-9916-A32C0DFF2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600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FA45-8EAE-4DD2-9D48-0E9F6972E71E}" type="datetimeFigureOut">
              <a:rPr lang="ru-RU" smtClean="0"/>
              <a:t>01.01.2009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F929-D1D2-4604-9916-A32C0DFF2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526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FA45-8EAE-4DD2-9D48-0E9F6972E71E}" type="datetimeFigureOut">
              <a:rPr lang="ru-RU" smtClean="0"/>
              <a:t>01.01.2009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F929-D1D2-4604-9916-A32C0DFF2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874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FA45-8EAE-4DD2-9D48-0E9F6972E71E}" type="datetimeFigureOut">
              <a:rPr lang="ru-RU" smtClean="0"/>
              <a:t>01.01.2009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F929-D1D2-4604-9916-A32C0DFF2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663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FA45-8EAE-4DD2-9D48-0E9F6972E71E}" type="datetimeFigureOut">
              <a:rPr lang="ru-RU" smtClean="0"/>
              <a:t>01.01.2009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F929-D1D2-4604-9916-A32C0DFF2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957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FA45-8EAE-4DD2-9D48-0E9F6972E71E}" type="datetimeFigureOut">
              <a:rPr lang="ru-RU" smtClean="0"/>
              <a:t>01.01.2009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F929-D1D2-4604-9916-A32C0DFF2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437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FA45-8EAE-4DD2-9D48-0E9F6972E71E}" type="datetimeFigureOut">
              <a:rPr lang="ru-RU" smtClean="0"/>
              <a:t>01.01.2009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F929-D1D2-4604-9916-A32C0DFF2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13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FA45-8EAE-4DD2-9D48-0E9F6972E71E}" type="datetimeFigureOut">
              <a:rPr lang="ru-RU" smtClean="0"/>
              <a:t>01.01.2009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F929-D1D2-4604-9916-A32C0DFF2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144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FA45-8EAE-4DD2-9D48-0E9F6972E71E}" type="datetimeFigureOut">
              <a:rPr lang="ru-RU" smtClean="0"/>
              <a:t>01.01.2009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F929-D1D2-4604-9916-A32C0DFF2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447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FA45-8EAE-4DD2-9D48-0E9F6972E71E}" type="datetimeFigureOut">
              <a:rPr lang="ru-RU" smtClean="0"/>
              <a:t>01.01.2009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F929-D1D2-4604-9916-A32C0DFF2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27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234FA45-8EAE-4DD2-9D48-0E9F6972E71E}" type="datetimeFigureOut">
              <a:rPr lang="ru-RU" smtClean="0"/>
              <a:t>01.01.2009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1F929-D1D2-4604-9916-A32C0DFF2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288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B55BAF-CE62-457D-A600-D4BA849FBB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dirty="0"/>
              <a:t>Тема 1.12 Системы автоматического регулирования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5A7A17B-2510-4DB1-AFCB-187EEA2C63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Занятие 1</a:t>
            </a:r>
          </a:p>
        </p:txBody>
      </p:sp>
    </p:spTree>
    <p:extLst>
      <p:ext uri="{BB962C8B-B14F-4D97-AF65-F5344CB8AC3E}">
        <p14:creationId xmlns:p14="http://schemas.microsoft.com/office/powerpoint/2010/main" val="1814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163AE3-AA58-4FEB-8CA1-EC68C4407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90282"/>
          </a:xfrm>
        </p:spPr>
        <p:txBody>
          <a:bodyPr/>
          <a:lstStyle/>
          <a:p>
            <a:r>
              <a:rPr lang="ru-RU" dirty="0"/>
              <a:t>Вопрос 3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9845A01-B4ED-40BE-8C8C-9F96FB10F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134" y="1143000"/>
            <a:ext cx="9702720" cy="5105400"/>
          </a:xfrm>
        </p:spPr>
        <p:txBody>
          <a:bodyPr>
            <a:normAutofit/>
          </a:bodyPr>
          <a:lstStyle/>
          <a:p>
            <a:r>
              <a:rPr lang="ru-RU" sz="2400" dirty="0"/>
              <a:t>Устойчивая работа компрессора при нерегулируемой геометрии его газового тракта возможна в том случае, если до выхода двигателя на рабочую частоту вращения будет обеспечен перепуск воздуха из компрессора в атмосферу. Перепуском воздуха добиваются такого соотношения осевой и окружной скоростей воздуха, чтобы на всех ступенях компрессора углы атаки в процессе разгона двигателя до его рабочей частоты вращения ротора оставались в расчётных пределах. Это позволяет не только устранить помпаж, но и повысить КПД компрессора на нерасчётных режимах, облегчить выход двигателя на рабочие режимы и улучшить приемистость.</a:t>
            </a:r>
          </a:p>
        </p:txBody>
      </p:sp>
    </p:spTree>
    <p:extLst>
      <p:ext uri="{BB962C8B-B14F-4D97-AF65-F5344CB8AC3E}">
        <p14:creationId xmlns:p14="http://schemas.microsoft.com/office/powerpoint/2010/main" val="296224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1DDD0E-4C70-457A-A248-6796BB734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0867" y="198718"/>
            <a:ext cx="322634" cy="14005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75D5F83-BB0D-4744-847E-DEA2F960C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500" y="279400"/>
            <a:ext cx="9771354" cy="5968999"/>
          </a:xfrm>
        </p:spPr>
        <p:txBody>
          <a:bodyPr>
            <a:normAutofit/>
          </a:bodyPr>
          <a:lstStyle/>
          <a:p>
            <a:r>
              <a:rPr lang="ru-RU" sz="2400" dirty="0"/>
              <a:t>На отдельных ТРД перепуск воздуха из компрессора осуществляется специальной лентой, которая открывает в процессе разгона двигателя окна на корпусе компрессора, на определённой скорости вращения, близкой к расчётной, лента автоматически закрывает окна перепуска.</a:t>
            </a:r>
          </a:p>
          <a:p>
            <a:r>
              <a:rPr lang="ru-RU" sz="2400" dirty="0"/>
              <a:t>На ряде высокооборотных ТВД в процессе разгона последовательно закрываются специальные клапаны перепуска воздуха за 2 и более ступенями компрессора.</a:t>
            </a:r>
          </a:p>
          <a:p>
            <a:r>
              <a:rPr lang="ru-RU" sz="2400" dirty="0"/>
              <a:t>В схему управления клапанами перепуска воздуха из компрессора двигателя (ТВД) входят: шестерённый масляный насос (1) командного агрегата; центробежный регулятор командного давления масла; управляющие золотники (15) и (19); клапаны перепуска воздуха из за 7 ступени (21); и из за 5 (14). </a:t>
            </a:r>
          </a:p>
        </p:txBody>
      </p:sp>
    </p:spTree>
    <p:extLst>
      <p:ext uri="{BB962C8B-B14F-4D97-AF65-F5344CB8AC3E}">
        <p14:creationId xmlns:p14="http://schemas.microsoft.com/office/powerpoint/2010/main" val="349148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F985892-808C-4025-9563-06B037583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6267" y="215652"/>
            <a:ext cx="85567" cy="1400530"/>
          </a:xfrm>
        </p:spPr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253869DF-7BE3-440C-BD70-343B7F4784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467" y="160273"/>
            <a:ext cx="7569199" cy="6504780"/>
          </a:xfrm>
        </p:spPr>
      </p:pic>
    </p:spTree>
    <p:extLst>
      <p:ext uri="{BB962C8B-B14F-4D97-AF65-F5344CB8AC3E}">
        <p14:creationId xmlns:p14="http://schemas.microsoft.com/office/powerpoint/2010/main" val="256075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91D29A-CFC1-4464-88B4-790C31913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Вопросы: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2225207-9F0F-47F2-9DFC-F578EECE8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868" y="2052918"/>
            <a:ext cx="9761986" cy="4195481"/>
          </a:xfrm>
        </p:spPr>
        <p:txBody>
          <a:bodyPr>
            <a:normAutofit/>
          </a:bodyPr>
          <a:lstStyle/>
          <a:p>
            <a:r>
              <a:rPr lang="ru-RU" sz="2400" dirty="0"/>
              <a:t>1)Назначение и требования предъявляемые к системам автоматического регулирования.</a:t>
            </a:r>
          </a:p>
          <a:p>
            <a:r>
              <a:rPr lang="ru-RU" sz="2400" dirty="0"/>
              <a:t>2)Виды систем и принцип работы.</a:t>
            </a:r>
          </a:p>
          <a:p>
            <a:r>
              <a:rPr lang="ru-RU" sz="2400" dirty="0"/>
              <a:t>3)Назначение и работа устройства регулирования компрессора.</a:t>
            </a:r>
          </a:p>
        </p:txBody>
      </p:sp>
    </p:spTree>
    <p:extLst>
      <p:ext uri="{BB962C8B-B14F-4D97-AF65-F5344CB8AC3E}">
        <p14:creationId xmlns:p14="http://schemas.microsoft.com/office/powerpoint/2010/main" val="325150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CF8195-D981-4733-8A0B-E0CD143F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1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FDC0534-9FA9-4B38-A36F-B885B69E3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268" y="1193800"/>
            <a:ext cx="9736586" cy="5054599"/>
          </a:xfrm>
        </p:spPr>
        <p:txBody>
          <a:bodyPr>
            <a:normAutofit/>
          </a:bodyPr>
          <a:lstStyle/>
          <a:p>
            <a:r>
              <a:rPr lang="ru-RU" sz="2200" dirty="0"/>
              <a:t>Современный ГТД снабжен сложными системами управления и регулирования. Система управления позволяет задать режим работы двигателя в процессе его эксплуатации для получения желаемых значений тяги (мощности) и удельного расхода топлива (управление может быть ручным или автоматическим).</a:t>
            </a:r>
          </a:p>
          <a:p>
            <a:r>
              <a:rPr lang="ru-RU" sz="2200" dirty="0"/>
              <a:t>Система автоматического регулирования (САР) – обеспечивает поддержание заданного режима работы двигателя при изменении внешних условий (высоты, скорости полёта, температуры и окружающей среды).</a:t>
            </a:r>
          </a:p>
          <a:p>
            <a:r>
              <a:rPr lang="ru-RU" sz="2200" dirty="0"/>
              <a:t>САР представляет собой совокупность автоматического регулятора с двигателем.</a:t>
            </a:r>
          </a:p>
          <a:p>
            <a:r>
              <a:rPr lang="ru-RU" sz="2200" dirty="0"/>
              <a:t>Регулятор всегда включает чувствительные элементы и регулирующий орган.</a:t>
            </a:r>
          </a:p>
        </p:txBody>
      </p:sp>
    </p:spTree>
    <p:extLst>
      <p:ext uri="{BB962C8B-B14F-4D97-AF65-F5344CB8AC3E}">
        <p14:creationId xmlns:p14="http://schemas.microsoft.com/office/powerpoint/2010/main" val="163667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4DB0F5-0F58-4500-AA04-CDC80365D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6066" y="181785"/>
            <a:ext cx="685801" cy="14005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233C633-E902-4366-A426-BB1800C57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452718"/>
            <a:ext cx="9745054" cy="579568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САР должна обеспечивать:</a:t>
            </a:r>
          </a:p>
          <a:p>
            <a:r>
              <a:rPr lang="ru-RU" dirty="0"/>
              <a:t>1)</a:t>
            </a:r>
            <a:r>
              <a:rPr lang="ru-RU" dirty="0" err="1"/>
              <a:t>Наивыгоднейшее</a:t>
            </a:r>
            <a:r>
              <a:rPr lang="ru-RU" dirty="0"/>
              <a:t> использование двигателя, т.е. получение наибольшей тяги на максимальном режиме и наименьшего удельного расхода топлива на крейсерских режимах;</a:t>
            </a:r>
          </a:p>
          <a:p>
            <a:r>
              <a:rPr lang="ru-RU" dirty="0"/>
              <a:t>2)Безопасную работу двигателя, т.е. по условиям прочности и надёжности предотвращать возможность превышения основных параметров, устанавливать </a:t>
            </a:r>
            <a:r>
              <a:rPr lang="ru-RU" dirty="0" err="1"/>
              <a:t>беспомпажную</a:t>
            </a:r>
            <a:r>
              <a:rPr lang="ru-RU" dirty="0"/>
              <a:t> работу компрессора и устойчивую работу камеры сгорания при быстро меняющихся условиях эксплуатации.</a:t>
            </a:r>
          </a:p>
          <a:p>
            <a:r>
              <a:rPr lang="ru-RU" dirty="0"/>
              <a:t>3)Хорошую </a:t>
            </a:r>
            <a:r>
              <a:rPr lang="ru-RU" dirty="0" err="1"/>
              <a:t>приёмистоть</a:t>
            </a:r>
            <a:r>
              <a:rPr lang="ru-RU" dirty="0"/>
              <a:t> двигателя, т.е. устанавливать такую подачу топлива, при которой затрачивается минимально время надёжного перехода двигателя с одного режима на другой при резком перемещении РУД от себя и на себя;</a:t>
            </a:r>
          </a:p>
          <a:p>
            <a:r>
              <a:rPr lang="ru-RU" dirty="0"/>
              <a:t>4)Высокую точность регулирования основных параметров , а именно частоту вращения ротора;</a:t>
            </a:r>
          </a:p>
          <a:p>
            <a:r>
              <a:rPr lang="ru-RU" dirty="0"/>
              <a:t>5)Надёжный автоматический запуск за время, не превышающее 120с.;</a:t>
            </a:r>
          </a:p>
          <a:p>
            <a:r>
              <a:rPr lang="ru-RU" dirty="0"/>
              <a:t>6)Устойчивую работу двигателя на режиме малого газа, переходных режимах и на больших высотах.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49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C5E604-8862-4BA2-93B2-593015606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98749"/>
          </a:xfrm>
        </p:spPr>
        <p:txBody>
          <a:bodyPr/>
          <a:lstStyle/>
          <a:p>
            <a:r>
              <a:rPr lang="ru-RU" dirty="0"/>
              <a:t>Вопрос 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EFE5173-3C3A-4A37-A204-F298AEEEB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268" y="1151468"/>
            <a:ext cx="9736586" cy="5096932"/>
          </a:xfrm>
        </p:spPr>
        <p:txBody>
          <a:bodyPr/>
          <a:lstStyle/>
          <a:p>
            <a:r>
              <a:rPr lang="ru-RU" dirty="0"/>
              <a:t>Взаимодействие двигателя и автоматического регулятора может быть рассмотрено при помощи структурной схемы САР, работающей по замкнутой схеме на принципе отклонений или по разомкнутой схеме на принципе компенсаций.</a:t>
            </a:r>
          </a:p>
          <a:p>
            <a:r>
              <a:rPr lang="ru-RU" dirty="0"/>
              <a:t>Замкнутая система автоматического регулирования (ЗСАР) характеризуется тем, что процесс её работы непосредственно зависит от результатов её действия, а элементы системы, воздействуя друг на друга, образуют замкнутую цепь.</a:t>
            </a:r>
          </a:p>
          <a:p>
            <a:r>
              <a:rPr lang="ru-RU" dirty="0"/>
              <a:t>Разомкнутая система автоматического регулирования (РСАР) характеризуется тем, что процесс работы системы не зависит непосредственно от результатов её действия, а элементы системы не замкнуты между собой входными и выходными сигналами.</a:t>
            </a:r>
          </a:p>
          <a:p>
            <a:endParaRPr lang="ru-RU" dirty="0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xmlns="" id="{6A33D846-73B5-4F12-A769-CB8B663C93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00" y="5182080"/>
            <a:ext cx="5187419" cy="162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3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>
            <a:extLst>
              <a:ext uri="{FF2B5EF4-FFF2-40B4-BE49-F238E27FC236}">
                <a16:creationId xmlns:a16="http://schemas.microsoft.com/office/drawing/2014/main" xmlns="" id="{753C9E2C-CE65-4192-9644-B5713B279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3201" y="207185"/>
            <a:ext cx="314167" cy="14005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7" name="Объект 16">
            <a:extLst>
              <a:ext uri="{FF2B5EF4-FFF2-40B4-BE49-F238E27FC236}">
                <a16:creationId xmlns:a16="http://schemas.microsoft.com/office/drawing/2014/main" xmlns="" id="{9DAB4557-8D1A-4E22-90B6-0781A04DA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932" y="207186"/>
            <a:ext cx="9778921" cy="6041214"/>
          </a:xfrm>
        </p:spPr>
        <p:txBody>
          <a:bodyPr/>
          <a:lstStyle/>
          <a:p>
            <a:r>
              <a:rPr lang="ru-RU" sz="2200" dirty="0"/>
              <a:t>Работа системы регулирования на принципе отклонений заключается в следующем. При действии возмущающих факторов (изменения скорости и т.п.) регулируемый параметр – частота вращения ротора – отклоняется от заданного значения. Чувствительный элемент – центробежный регулятор оборотов (2), </a:t>
            </a:r>
            <a:r>
              <a:rPr lang="ru-RU" sz="2200" dirty="0" err="1"/>
              <a:t>кинематически</a:t>
            </a:r>
            <a:r>
              <a:rPr lang="ru-RU" sz="2200" dirty="0"/>
              <a:t> связанный с ротором двигателя, реагирует на это отклонение и, воздействуя на топливный насос (3), изменяет подачу топлива в камеру сгорания таким образом , что восстанавливает заданную пилотом частоту вращения ротора на данном режиме работы двигателя, т.е. входные и выходные сигналы элементов системы замкнуты.</a:t>
            </a:r>
          </a:p>
          <a:p>
            <a:r>
              <a:rPr lang="ru-RU" sz="2200" dirty="0"/>
              <a:t>Достоинство: по окончании регулирования регулируемый параметр – частота вращения ротора – с высокой точностью восстанавливается до заданного значения.</a:t>
            </a:r>
          </a:p>
          <a:p>
            <a:r>
              <a:rPr lang="ru-RU" sz="2200" dirty="0"/>
              <a:t>Недостаток: получается сложной и регулятор не может предупредить изменение частоты вращения ротора.</a:t>
            </a:r>
          </a:p>
          <a:p>
            <a:endParaRPr lang="ru-RU" sz="2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292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D73AFE-5F91-4ECF-992D-DBCDC7A87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8315" y="147918"/>
            <a:ext cx="45719" cy="14005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BE6DCA7-7176-4476-A4F4-0B127AA8B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854" y="228600"/>
            <a:ext cx="9784000" cy="6019799"/>
          </a:xfrm>
        </p:spPr>
        <p:txBody>
          <a:bodyPr>
            <a:noAutofit/>
          </a:bodyPr>
          <a:lstStyle/>
          <a:p>
            <a:r>
              <a:rPr lang="ru-RU" sz="2200" dirty="0"/>
              <a:t>Принцип компенсации воздействия возмущающих факторов сводится к следующему. Изменение возмущающих факторов одновременно передается на регулируемый объект – двигатель, на чувствительный элемент – автомат высотно-скоростной корректировки (АВСК) (4) регулятора. При этом регулируемый параметр – частота вращения ротора ещё не изменилась, а АВСК уже действует на регулирующий орган, изменяя подачу топлива с тем, чтобы не допустить отклонения частоты вращения от заданной. Следовательно, РСАР не может обеспечить точность регулирования, поэтому как самостоятельная система применяется редко.</a:t>
            </a:r>
          </a:p>
          <a:p>
            <a:r>
              <a:rPr lang="ru-RU" sz="2200" dirty="0"/>
              <a:t>Достоинство: простота и надёжность.</a:t>
            </a:r>
          </a:p>
          <a:p>
            <a:r>
              <a:rPr lang="ru-RU" sz="2200" dirty="0"/>
              <a:t>Недостаток: вследствие трудности учёта одновременного влияния многих возмущающих факторов на работу двигателя и выполнения соответствующих компенсирующих устройств не удаётся с изменением высоты и скорости полета сохранить регулируемы параметры неизменными.</a:t>
            </a:r>
          </a:p>
        </p:txBody>
      </p:sp>
    </p:spTree>
    <p:extLst>
      <p:ext uri="{BB962C8B-B14F-4D97-AF65-F5344CB8AC3E}">
        <p14:creationId xmlns:p14="http://schemas.microsoft.com/office/powerpoint/2010/main" val="243848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085FD3-119A-4E5B-93D4-C73D3D899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1600" y="63251"/>
            <a:ext cx="221034" cy="14005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9C73EA-2B73-44F7-B1B0-4ACE7DA1E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34" y="262468"/>
            <a:ext cx="9728120" cy="5985932"/>
          </a:xfrm>
        </p:spPr>
        <p:txBody>
          <a:bodyPr/>
          <a:lstStyle/>
          <a:p>
            <a:r>
              <a:rPr lang="ru-RU" dirty="0"/>
              <a:t>САР некоторых ТВД работают на принципах </a:t>
            </a:r>
            <a:r>
              <a:rPr lang="ru-RU" dirty="0" smtClean="0"/>
              <a:t>отклонений </a:t>
            </a:r>
            <a:r>
              <a:rPr lang="ru-RU" dirty="0"/>
              <a:t>и компенсации воздействия возмущающих факторов.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9646C40-AE4A-4F07-BE39-7DECDBEB1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4" y="1549400"/>
            <a:ext cx="11150599" cy="400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9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670DB2-7513-413A-9F13-CE8DADE2A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7800" y="181784"/>
            <a:ext cx="195634" cy="14005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FF69F42-5411-4B65-9F79-BDE95F942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934" y="279400"/>
            <a:ext cx="9778920" cy="5968999"/>
          </a:xfrm>
        </p:spPr>
        <p:txBody>
          <a:bodyPr/>
          <a:lstStyle/>
          <a:p>
            <a:r>
              <a:rPr lang="ru-RU" dirty="0"/>
              <a:t>На отдельных ТВД применена ЗСАР, которая обеспечивает регулирование </a:t>
            </a:r>
            <a:r>
              <a:rPr lang="en-US" dirty="0"/>
              <a:t>n </a:t>
            </a:r>
            <a:r>
              <a:rPr lang="ru-RU" dirty="0"/>
              <a:t>и </a:t>
            </a:r>
            <a:r>
              <a:rPr lang="en-US" dirty="0"/>
              <a:t>T</a:t>
            </a:r>
            <a:r>
              <a:rPr lang="ru-RU" dirty="0"/>
              <a:t>*</a:t>
            </a:r>
            <a:r>
              <a:rPr lang="en-US" baseline="-25000" dirty="0"/>
              <a:t>r</a:t>
            </a:r>
            <a:r>
              <a:rPr lang="ru-RU" dirty="0"/>
              <a:t> по принципу отклонений.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B6FCFA-7B51-497F-A116-B09FFD5DD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4" y="1693332"/>
            <a:ext cx="11023599" cy="358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3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240</TotalTime>
  <Words>830</Words>
  <Application>Microsoft Office PowerPoint</Application>
  <PresentationFormat>Широкоэкранный</PresentationFormat>
  <Paragraphs>35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Ион</vt:lpstr>
      <vt:lpstr>Тема 1.12 Системы автоматического регулирования</vt:lpstr>
      <vt:lpstr>Вопросы:</vt:lpstr>
      <vt:lpstr>Вопрос 1 </vt:lpstr>
      <vt:lpstr>Презентация PowerPoint</vt:lpstr>
      <vt:lpstr>Вопрос 2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 3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1.12 Системы автоматического регулирования</dc:title>
  <dc:creator>Николай Сухоруков</dc:creator>
  <cp:lastModifiedBy>Студент_19</cp:lastModifiedBy>
  <cp:revision>22</cp:revision>
  <dcterms:created xsi:type="dcterms:W3CDTF">2023-04-08T16:37:26Z</dcterms:created>
  <dcterms:modified xsi:type="dcterms:W3CDTF">2008-12-31T22:21:23Z</dcterms:modified>
</cp:coreProperties>
</file>