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7" r:id="rId6"/>
    <p:sldId id="268" r:id="rId7"/>
    <p:sldId id="269" r:id="rId8"/>
    <p:sldId id="273" r:id="rId9"/>
    <p:sldId id="263" r:id="rId10"/>
    <p:sldId id="264" r:id="rId11"/>
    <p:sldId id="265" r:id="rId12"/>
    <p:sldId id="266" r:id="rId13"/>
    <p:sldId id="270" r:id="rId14"/>
    <p:sldId id="271" r:id="rId15"/>
    <p:sldId id="274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F812-D2ED-4D47-8050-FEF4B4543FCF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F422-B63D-4A77-A479-D520AB843FB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F812-D2ED-4D47-8050-FEF4B4543FCF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F422-B63D-4A77-A479-D520AB843F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F812-D2ED-4D47-8050-FEF4B4543FCF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F422-B63D-4A77-A479-D520AB843F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F812-D2ED-4D47-8050-FEF4B4543FCF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F422-B63D-4A77-A479-D520AB843F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F812-D2ED-4D47-8050-FEF4B4543FCF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F422-B63D-4A77-A479-D520AB843FB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F812-D2ED-4D47-8050-FEF4B4543FCF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F422-B63D-4A77-A479-D520AB843F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F812-D2ED-4D47-8050-FEF4B4543FCF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F422-B63D-4A77-A479-D520AB843FB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F812-D2ED-4D47-8050-FEF4B4543FCF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F422-B63D-4A77-A479-D520AB843F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F812-D2ED-4D47-8050-FEF4B4543FCF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F422-B63D-4A77-A479-D520AB843F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F812-D2ED-4D47-8050-FEF4B4543FCF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F422-B63D-4A77-A479-D520AB843FB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F812-D2ED-4D47-8050-FEF4B4543FCF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F422-B63D-4A77-A479-D520AB843F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FD1F812-D2ED-4D47-8050-FEF4B4543FCF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AE6F422-B63D-4A77-A479-D520AB843FB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Тема 1.10. Пусковые системы.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2 занятие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1739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67" y="0"/>
            <a:ext cx="915176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761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r>
              <a:rPr lang="ru-RU" dirty="0"/>
              <a:t>К корпусу воспламенителя при­варивается юбка 1 из жаропрочной стали с пятью отверстиями и тремя щелями для под­вода воздуха в полость воспламенителя. К юбке 1 воспламенителя точечной электро­сваркой приваривается дефлектор 2, который направляет поток воздуха к корню топливного факела. Пусковая форсунка крепится к кор­пусу 3 воспламенителя с помощью двух болтов и состоит из корпуса 4 форсунки, </a:t>
            </a:r>
            <a:r>
              <a:rPr lang="ru-RU" dirty="0" smtClean="0"/>
              <a:t>за вальцованного </a:t>
            </a:r>
            <a:r>
              <a:rPr lang="ru-RU" dirty="0"/>
              <a:t>в нем распылителя 6 и фильтра 5. Топливо в камеру распылителя поступает из канала корпуса 4 пусковой форсунки через фильтр 5 по двум тангенциально расположен­ным отверстиям, при помощи которых обеспе­чивается закрутка топлива в камере распыли­теля. Под действием центробежных сил топ­ливо </a:t>
            </a:r>
            <a:r>
              <a:rPr lang="ru-RU" dirty="0" smtClean="0"/>
              <a:t>распыляется  </a:t>
            </a:r>
            <a:r>
              <a:rPr lang="ru-RU" dirty="0"/>
              <a:t>при выходе из соплового отверстия.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73322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 полости воспламенителя происходит пе­ремешивание распыленного топлива с возду­хом, поступающим через отверстия и щели в юбке воспламенителя, и зажигание </a:t>
            </a:r>
            <a:r>
              <a:rPr lang="ru-RU" dirty="0" smtClean="0"/>
              <a:t>топливно-воздушной </a:t>
            </a:r>
            <a:r>
              <a:rPr lang="ru-RU" dirty="0"/>
              <a:t>смеси с помощью электроискрово­го разряда свечи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Пламя из полости воспламенителя выбра­сывается в камеру сгорания и зажигает рабо­чую топливно-воздушную </a:t>
            </a:r>
            <a:r>
              <a:rPr lang="ru-RU" dirty="0" smtClean="0"/>
              <a:t>смесь.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9493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Свеча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525780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Свеча предназначена для использования в системах зажигания газотурбинных двигателей, работающих преимущественно на сжатом природном газе. Она содержит корпус, расположенный в нем центральный электрод, кожух, охватывающий корпус с образованием охлаждающей полости. Кожух снабжен впускными и выпускными отверстиями, а также выходным отверстием на торце и экраном. Экран скреплен с торцом со стороны центрального электрода, а его стенки, образующие внутреннюю полость, выполнены незамкнутыми в направлении течения рабочего тела. Выполнение внутренней полости экрана сообщающейся отверстиями с охлаждающей полостью кожуха и полостью горения дает возможность ступенчато направлять поток воздуха из охлаждающей полости кожуха через полость экрана для создания воздушной завесы над торцом экрана и свечой, обращенной к зоне горения, и формировать устойчивый местный вихрь зоны обратных токов точно над выходным отверстием для плазмы на торце кожуха. Такая конструкция повышает эффективность охлаждения свечи и улучшает ее пусковые характеристики, повышая при этом безопасность эксплуатации газотурбинной установки. 2 ил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4430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88640"/>
            <a:ext cx="4104456" cy="6343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476672"/>
            <a:ext cx="4038600" cy="5649491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Свеча зажигания газотурбинного двигателя содержит корпус 1, расположенный в нем центральный электрод 2 и кожух 3, охватывающий корпус 1 с образованием охлаждающей полости 4 и сообщенный впускными 5 и выпускными 6 отверстиями, а также выходным отверстием 7 (для выхода плазмы) на торце 8. Кожух 3 с полым экраном 9, образующим внутреннюю полость 10 внутри экрана 9, скрепленного с </a:t>
            </a:r>
            <a:r>
              <a:rPr lang="ru-RU" dirty="0" smtClean="0"/>
              <a:t>торцом </a:t>
            </a:r>
            <a:r>
              <a:rPr lang="ru-RU" dirty="0"/>
              <a:t>8 со стороны центрального электрода 2. Показан также поток 18 охлаждающего воздуха между наружным корпусом 19 камеры сгорания и стенкой жаровой трубы 17.</a:t>
            </a:r>
          </a:p>
        </p:txBody>
      </p:sp>
    </p:spTree>
    <p:extLst>
      <p:ext uri="{BB962C8B-B14F-4D97-AF65-F5344CB8AC3E}">
        <p14:creationId xmlns:p14="http://schemas.microsoft.com/office/powerpoint/2010/main" val="2767594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Неисправности. 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Двигатель недостаточно раскручивается.</a:t>
            </a:r>
          </a:p>
          <a:p>
            <a:r>
              <a:rPr lang="ru-RU" dirty="0" smtClean="0"/>
              <a:t>2.Двигатель не выходит на частоту вращения режима малого газа.</a:t>
            </a:r>
          </a:p>
          <a:p>
            <a:r>
              <a:rPr lang="ru-RU" dirty="0" smtClean="0"/>
              <a:t>3.Двигатель самопроизвольно выключается в процессе запуска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1611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1.Самостоятельно законспектировать. Назначение, виды, составные </a:t>
            </a:r>
            <a:r>
              <a:rPr lang="ru-RU" dirty="0"/>
              <a:t>части и </a:t>
            </a:r>
            <a:r>
              <a:rPr lang="ru-RU" dirty="0" smtClean="0"/>
              <a:t>работа стартера.</a:t>
            </a:r>
          </a:p>
          <a:p>
            <a:r>
              <a:rPr lang="ru-RU" dirty="0"/>
              <a:t>2</a:t>
            </a:r>
            <a:r>
              <a:rPr lang="ru-RU" dirty="0" smtClean="0"/>
              <a:t>.Описать причины и способы устранения неисправностей системы запуска. </a:t>
            </a:r>
          </a:p>
          <a:p>
            <a:r>
              <a:rPr lang="ru-RU" dirty="0" smtClean="0"/>
              <a:t>Информацию искать в книжки.(Г.И. Данилейко «Основы конструкции авиа. двигателей»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9843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1.Назначение,составные части и работа агрегатов пусковых систем: </a:t>
            </a:r>
          </a:p>
          <a:p>
            <a:r>
              <a:rPr lang="ru-RU" dirty="0" smtClean="0"/>
              <a:t> а</a:t>
            </a:r>
            <a:r>
              <a:rPr lang="ru-RU" dirty="0"/>
              <a:t>) ЭМК пускового топлива;</a:t>
            </a:r>
            <a:endParaRPr lang="ru-RU" dirty="0" smtClean="0"/>
          </a:p>
          <a:p>
            <a:r>
              <a:rPr lang="ru-RU" dirty="0" smtClean="0"/>
              <a:t> б</a:t>
            </a:r>
            <a:r>
              <a:rPr lang="ru-RU" dirty="0"/>
              <a:t>) воспламенителя; </a:t>
            </a:r>
            <a:endParaRPr lang="ru-RU" dirty="0" smtClean="0"/>
          </a:p>
          <a:p>
            <a:r>
              <a:rPr lang="ru-RU" dirty="0" smtClean="0"/>
              <a:t> в</a:t>
            </a:r>
            <a:r>
              <a:rPr lang="ru-RU" dirty="0"/>
              <a:t>) свечи; </a:t>
            </a:r>
            <a:endParaRPr lang="ru-RU" dirty="0" smtClean="0"/>
          </a:p>
          <a:p>
            <a:r>
              <a:rPr lang="ru-RU" smtClean="0"/>
              <a:t> г</a:t>
            </a:r>
            <a:r>
              <a:rPr lang="ru-RU" dirty="0"/>
              <a:t>) </a:t>
            </a:r>
            <a:r>
              <a:rPr lang="ru-RU" dirty="0" smtClean="0"/>
              <a:t>стартера. </a:t>
            </a:r>
          </a:p>
          <a:p>
            <a:r>
              <a:rPr lang="ru-RU" dirty="0" smtClean="0"/>
              <a:t>2.Неисправности пусковых систем.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2564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Электромагнитный клапан пускового топлива </a:t>
            </a:r>
            <a:r>
              <a:rPr lang="ru-RU" dirty="0" smtClean="0"/>
              <a:t>–предназначен для  </a:t>
            </a:r>
            <a:r>
              <a:rPr lang="ru-RU" dirty="0"/>
              <a:t>открывает или закрывает подачу </a:t>
            </a:r>
            <a:r>
              <a:rPr lang="ru-RU" dirty="0" smtClean="0"/>
              <a:t>топлива в момент запуска при определенных параметров (обороты, температура и давление) двигателя.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19426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1" cy="69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392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Клапан пускового топлива имеет электри­ческую часть и гидравлическую часть с рези­новым уплотнением</a:t>
            </a:r>
            <a:r>
              <a:rPr lang="ru-RU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70219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Электрическая часть клапана представ­ляет собой сочетание броневого плунжерного электромагнита с втяжным сердечником 8 </a:t>
            </a:r>
            <a:r>
              <a:rPr lang="ru-RU" dirty="0" smtClean="0"/>
              <a:t> </a:t>
            </a:r>
            <a:r>
              <a:rPr lang="ru-RU" dirty="0"/>
              <a:t>и стандартного штепсельного разъ­ема </a:t>
            </a:r>
            <a:r>
              <a:rPr lang="ru-RU" dirty="0" smtClean="0"/>
              <a:t>10, </a:t>
            </a:r>
            <a:r>
              <a:rPr lang="ru-RU" dirty="0"/>
              <a:t>который крепится винтами 11 к корпусу соленоида 15.</a:t>
            </a:r>
          </a:p>
        </p:txBody>
      </p:sp>
    </p:spTree>
    <p:extLst>
      <p:ext uri="{BB962C8B-B14F-4D97-AF65-F5344CB8AC3E}">
        <p14:creationId xmlns:p14="http://schemas.microsoft.com/office/powerpoint/2010/main" val="3001166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Гидравлическая часть клапана пускового топлива имеет входной штуцер 1, завернутый в корпус клапана 7 и уплотняющий внутрен­нюю полость клапана медной шайбой 2, пружину 3 фильтра, фильтр тонкой очистки топ­лива 4 и выходной штуцер 6. Фильтр 4 встав­ляется в корпус клапана 7, имеет ячейки раз­мером от 20 до 35 микрон и удерживается пружиной 3.</a:t>
            </a:r>
          </a:p>
        </p:txBody>
      </p:sp>
    </p:spTree>
    <p:extLst>
      <p:ext uri="{BB962C8B-B14F-4D97-AF65-F5344CB8AC3E}">
        <p14:creationId xmlns:p14="http://schemas.microsoft.com/office/powerpoint/2010/main" val="263395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Принцип действия клапана состоит в сле­дующем. На работающем двигателе и во вре­мя стоянки электромагнитный клапан нахо­дится в обесточенном состоянии. Под воздей­ствием возвратной пружины 13 сердечник 8 с резиновым уплотнением плотно прижат к гнез­ду выходного штуцера 6, входной канал на­дежно перекрыт от выходного. Топливо к пус­ковому блоку не подается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Во время запуска двигателя на катушку соленоида 12 электромагнита подается напря­жение через розетку стандартного штепсель­ного разъема 10. Возникшая электромагнит­ная сила преодолевает усилие от возвратной пружины 13, притягивая сердечник 8 к непод­вижному якорю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Топливо, подведенное к штуцеру 1, прохо­дит через фильтр тонкой очистки 4 во внут­реннюю полость клапана, далее через откры­тый клапан, выходной штуцер 6 — на пуско­вой блок двигателя.</a:t>
            </a:r>
          </a:p>
        </p:txBody>
      </p:sp>
    </p:spTree>
    <p:extLst>
      <p:ext uri="{BB962C8B-B14F-4D97-AF65-F5344CB8AC3E}">
        <p14:creationId xmlns:p14="http://schemas.microsoft.com/office/powerpoint/2010/main" val="183384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Воспламенитель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  <a:p>
            <a:r>
              <a:rPr lang="ru-RU" dirty="0"/>
              <a:t>Зажигание топливно-воздушной смеси в камере сгорания производится двумя (левым и правым) воспламенителями </a:t>
            </a:r>
            <a:r>
              <a:rPr lang="ru-RU" dirty="0" smtClean="0"/>
              <a:t>, </a:t>
            </a:r>
            <a:r>
              <a:rPr lang="ru-RU" dirty="0"/>
              <a:t>работающими одновременно во время запуска двигателя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Воспламенители крепятся на корпусе каме­ры сгорания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Воспламенитель </a:t>
            </a:r>
            <a:r>
              <a:rPr lang="ru-RU" dirty="0" smtClean="0"/>
              <a:t> </a:t>
            </a:r>
            <a:r>
              <a:rPr lang="ru-RU" dirty="0"/>
              <a:t>состоит из пусковой форсунки А и свечи В низкого </a:t>
            </a:r>
            <a:r>
              <a:rPr lang="ru-RU" dirty="0" smtClean="0"/>
              <a:t>на­пряжения, </a:t>
            </a:r>
            <a:r>
              <a:rPr lang="ru-RU" dirty="0"/>
              <a:t>смонтированных в общем корпусе 3. На корпусе имеются два фланца. Нижний с четырьмя отверстиями, служит для крепления воспламенителя к фланцу корпуса камеры, верхний предназначен для крепления пусковой форсунки</a:t>
            </a:r>
          </a:p>
        </p:txBody>
      </p:sp>
    </p:spTree>
    <p:extLst>
      <p:ext uri="{BB962C8B-B14F-4D97-AF65-F5344CB8AC3E}">
        <p14:creationId xmlns:p14="http://schemas.microsoft.com/office/powerpoint/2010/main" val="10203914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217</TotalTime>
  <Words>831</Words>
  <Application>Microsoft Office PowerPoint</Application>
  <PresentationFormat>Экран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NewsPrint</vt:lpstr>
      <vt:lpstr>Тема 1.10. Пусковые системы. </vt:lpstr>
      <vt:lpstr>Вопросы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Воспламенитель </vt:lpstr>
      <vt:lpstr>Презентация PowerPoint</vt:lpstr>
      <vt:lpstr>Презентация PowerPoint</vt:lpstr>
      <vt:lpstr>Презентация PowerPoint</vt:lpstr>
      <vt:lpstr>Свеча </vt:lpstr>
      <vt:lpstr>Презентация PowerPoint</vt:lpstr>
      <vt:lpstr>Неисправности. </vt:lpstr>
      <vt:lpstr>Задание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1.10. Пусковые системы.</dc:title>
  <dc:creator>HAMELEON</dc:creator>
  <cp:lastModifiedBy>HAMELEON</cp:lastModifiedBy>
  <cp:revision>13</cp:revision>
  <dcterms:created xsi:type="dcterms:W3CDTF">2020-05-02T17:21:51Z</dcterms:created>
  <dcterms:modified xsi:type="dcterms:W3CDTF">2020-05-03T16:56:20Z</dcterms:modified>
</cp:coreProperties>
</file>