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5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C6D0309-5FFA-4511-931C-2A6342E169D2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D040009-5586-4788-A081-B77B1A4BEE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1.10. Пусковые системы.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391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3-й этап характеризуется тем, что ротор двигателя раскручивается за счет избыточной мощности стартера и полезной мощности турбины двигателя с частоты вращения </a:t>
            </a:r>
            <a:r>
              <a:rPr lang="en-US" dirty="0" smtClean="0"/>
              <a:t>n</a:t>
            </a:r>
            <a:r>
              <a:rPr lang="ru-RU" dirty="0" smtClean="0"/>
              <a:t> = </a:t>
            </a:r>
            <a:r>
              <a:rPr lang="en-US" dirty="0" smtClean="0"/>
              <a:t>n</a:t>
            </a:r>
            <a:r>
              <a:rPr lang="en-US" sz="2100" dirty="0" smtClean="0"/>
              <a:t>1</a:t>
            </a:r>
            <a:r>
              <a:rPr lang="ru-RU" dirty="0" smtClean="0"/>
              <a:t>, до </a:t>
            </a:r>
            <a:r>
              <a:rPr lang="en-US" dirty="0" smtClean="0"/>
              <a:t>n</a:t>
            </a:r>
            <a:r>
              <a:rPr lang="ru-RU" dirty="0" smtClean="0"/>
              <a:t> = </a:t>
            </a:r>
            <a:r>
              <a:rPr lang="en-US" dirty="0" smtClean="0"/>
              <a:t>n</a:t>
            </a:r>
            <a:r>
              <a:rPr lang="ru-RU" sz="1800" dirty="0" smtClean="0"/>
              <a:t>2</a:t>
            </a:r>
            <a:r>
              <a:rPr lang="ru-RU" dirty="0" smtClean="0"/>
              <a:t>. Стартер работает в так называемом режиме "сопровождения".</a:t>
            </a:r>
          </a:p>
          <a:p>
            <a:r>
              <a:rPr lang="ru-RU" dirty="0" smtClean="0"/>
              <a:t>При </a:t>
            </a:r>
            <a:r>
              <a:rPr lang="en-US" dirty="0" smtClean="0"/>
              <a:t>n</a:t>
            </a:r>
            <a:r>
              <a:rPr lang="ru-RU" dirty="0" smtClean="0"/>
              <a:t> = </a:t>
            </a:r>
            <a:r>
              <a:rPr lang="en-US" dirty="0" smtClean="0"/>
              <a:t>n</a:t>
            </a:r>
            <a:r>
              <a:rPr lang="ru-RU" sz="1900" dirty="0" smtClean="0"/>
              <a:t>р</a:t>
            </a:r>
            <a:r>
              <a:rPr lang="ru-RU" dirty="0" smtClean="0"/>
              <a:t> (равновесная частота) мощно</a:t>
            </a:r>
            <a:r>
              <a:rPr lang="en-US" dirty="0" smtClean="0"/>
              <a:t>c</a:t>
            </a:r>
            <a:r>
              <a:rPr lang="ru-RU" dirty="0" err="1" smtClean="0"/>
              <a:t>ть</a:t>
            </a:r>
            <a:r>
              <a:rPr lang="ru-RU" dirty="0" smtClean="0"/>
              <a:t> турбины </a:t>
            </a:r>
            <a:r>
              <a:rPr lang="en-US" dirty="0" smtClean="0"/>
              <a:t>NT</a:t>
            </a:r>
            <a:r>
              <a:rPr lang="ru-RU" dirty="0" smtClean="0"/>
              <a:t> становится равной мощности, потребной для запуска </a:t>
            </a:r>
            <a:r>
              <a:rPr lang="en-US" dirty="0" smtClean="0"/>
              <a:t>N</a:t>
            </a:r>
            <a:r>
              <a:rPr lang="ru-RU" dirty="0" smtClean="0"/>
              <a:t>п. Однако отключать стартер на этой частоте нельзя, так как при незначительном ухудшении условий работы двигателя (ветер, дующий со стороны выходного устройства, </a:t>
            </a:r>
            <a:r>
              <a:rPr lang="ru-RU" dirty="0" err="1" smtClean="0"/>
              <a:t>помпаж</a:t>
            </a:r>
            <a:r>
              <a:rPr lang="ru-RU" dirty="0" smtClean="0"/>
              <a:t>) мощность </a:t>
            </a:r>
            <a:r>
              <a:rPr lang="en-US" dirty="0" smtClean="0"/>
              <a:t>N</a:t>
            </a:r>
            <a:r>
              <a:rPr lang="ru-RU" sz="1900" dirty="0" smtClean="0"/>
              <a:t>T</a:t>
            </a:r>
            <a:r>
              <a:rPr lang="ru-RU" dirty="0" smtClean="0"/>
              <a:t> может оказаться меньше </a:t>
            </a:r>
            <a:r>
              <a:rPr lang="en-US" dirty="0" smtClean="0"/>
              <a:t>N</a:t>
            </a:r>
            <a:r>
              <a:rPr lang="ru-RU" sz="2100" dirty="0" smtClean="0"/>
              <a:t>п</a:t>
            </a:r>
            <a:r>
              <a:rPr lang="ru-RU" dirty="0" smtClean="0"/>
              <a:t> и двигатель остановится.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98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Частота отключения стартера n</a:t>
            </a:r>
            <a:r>
              <a:rPr lang="ru-RU" sz="2100" dirty="0" smtClean="0"/>
              <a:t>2</a:t>
            </a:r>
            <a:r>
              <a:rPr lang="ru-RU" dirty="0" smtClean="0"/>
              <a:t> подбирается такой, чтобы запас мощности турбины ΔN</a:t>
            </a:r>
            <a:r>
              <a:rPr lang="ru-RU" sz="2100" dirty="0" smtClean="0"/>
              <a:t>T</a:t>
            </a:r>
            <a:r>
              <a:rPr lang="ru-RU" dirty="0" smtClean="0"/>
              <a:t> был достаточным для надежного выхода двигателя на режим малого газа при всех возможных ухудшениях условий запуска. На этой частоте вращения </a:t>
            </a:r>
            <a:r>
              <a:rPr lang="ru-RU" dirty="0" err="1" smtClean="0"/>
              <a:t>электроавтоматика</a:t>
            </a:r>
            <a:r>
              <a:rPr lang="ru-RU" dirty="0" smtClean="0"/>
              <a:t> либо обесточивает электромагнитные топливные краны и они закрываются, либо прекращает подачу топлива в турбостартер и он останавливается, либо размыкает цепь питания стартеров-генераторов и они переключаются в генераторный режим. Механическое разъединение роторов стартера и двигателя на этой частоте вращения происходит за счет срабатывания специальных храповых и обгонных муфт в редукторах стартера</a:t>
            </a:r>
            <a:r>
              <a:rPr lang="en-US" dirty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841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20688"/>
            <a:ext cx="7543800" cy="5335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4-й этап характеризуется тем, что разгон двигателя с </a:t>
            </a:r>
            <a:r>
              <a:rPr lang="en-US" dirty="0" smtClean="0"/>
              <a:t>n</a:t>
            </a:r>
            <a:r>
              <a:rPr lang="ru-RU" dirty="0" smtClean="0"/>
              <a:t> = </a:t>
            </a:r>
            <a:r>
              <a:rPr lang="en-US" dirty="0" smtClean="0"/>
              <a:t>n</a:t>
            </a:r>
            <a:r>
              <a:rPr lang="ru-RU" sz="1900" dirty="0" smtClean="0"/>
              <a:t>2</a:t>
            </a:r>
            <a:r>
              <a:rPr lang="ru-RU" dirty="0" smtClean="0"/>
              <a:t> до </a:t>
            </a:r>
            <a:r>
              <a:rPr lang="en-US" dirty="0" err="1"/>
              <a:t>n</a:t>
            </a:r>
            <a:r>
              <a:rPr lang="ru-RU" sz="1900" dirty="0" err="1" smtClean="0"/>
              <a:t>м.г</a:t>
            </a:r>
            <a:r>
              <a:rPr lang="ru-RU" dirty="0" smtClean="0"/>
              <a:t> происходит за счет самостоятельной работы двигателя, так как</a:t>
            </a:r>
            <a:r>
              <a:rPr lang="en-US" dirty="0" smtClean="0"/>
              <a:t> N</a:t>
            </a:r>
            <a:r>
              <a:rPr lang="ru-RU" dirty="0" smtClean="0"/>
              <a:t>т»</a:t>
            </a:r>
            <a:r>
              <a:rPr lang="en-US" dirty="0" smtClean="0"/>
              <a:t>N</a:t>
            </a:r>
            <a:r>
              <a:rPr lang="ru-RU" dirty="0" smtClean="0"/>
              <a:t>п. В процессе запуска температура газа перед турбиной поддерживается равной или близкой </a:t>
            </a:r>
            <a:r>
              <a:rPr lang="en-US" dirty="0" smtClean="0"/>
              <a:t>T</a:t>
            </a:r>
            <a:r>
              <a:rPr lang="ru-RU" dirty="0" smtClean="0"/>
              <a:t>*</a:t>
            </a:r>
            <a:r>
              <a:rPr lang="en-US" dirty="0" err="1"/>
              <a:t>m</a:t>
            </a:r>
            <a:r>
              <a:rPr lang="ru-RU" dirty="0" smtClean="0"/>
              <a:t>ах для обеспечения более быстрого выхода двигателя на режим малого газа. Чтобы обеспечить устойчивую работу двигателя на режиме малого газа, подачу топлива с частоты вращения </a:t>
            </a:r>
            <a:r>
              <a:rPr lang="en-US" dirty="0" smtClean="0"/>
              <a:t>n</a:t>
            </a:r>
            <a:r>
              <a:rPr lang="en-US" sz="1900" dirty="0" smtClean="0"/>
              <a:t>2</a:t>
            </a:r>
            <a:r>
              <a:rPr lang="ru-RU" dirty="0" smtClean="0"/>
              <a:t>, снижают до тех пор, пока температура газа не станет равной </a:t>
            </a:r>
            <a:r>
              <a:rPr lang="en-US" dirty="0" err="1" smtClean="0"/>
              <a:t>T</a:t>
            </a:r>
            <a:r>
              <a:rPr lang="ru-RU" dirty="0" smtClean="0"/>
              <a:t>г, при которой обеспечивается условие </a:t>
            </a:r>
            <a:r>
              <a:rPr lang="ru-RU" dirty="0" err="1" smtClean="0"/>
              <a:t>N</a:t>
            </a:r>
            <a:r>
              <a:rPr lang="ru-RU" sz="1900" dirty="0" err="1" smtClean="0"/>
              <a:t>Tм.г</a:t>
            </a:r>
            <a:r>
              <a:rPr lang="ru-RU" dirty="0" smtClean="0"/>
              <a:t>=</a:t>
            </a:r>
            <a:r>
              <a:rPr lang="ru-RU" dirty="0" err="1" smtClean="0"/>
              <a:t>Nп</a:t>
            </a:r>
            <a:r>
              <a:rPr lang="ru-RU" dirty="0" smtClean="0"/>
              <a:t> (точка 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72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Электростартёр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Электрическая раскрутка от стартёра или стартёр-генератора обычно применяется на небольших ГТД и ВСУ. Питание подаётся от наземных источников электроэнергии, а также от бортовых аккумуляторов или генератора работающей бортовой ВСУ. На наиболее крупных двигателях с </a:t>
            </a:r>
            <a:r>
              <a:rPr lang="ru-RU" dirty="0" smtClean="0"/>
              <a:t>электро запуском </a:t>
            </a:r>
            <a:r>
              <a:rPr lang="ru-RU" dirty="0"/>
              <a:t>(к примеру, АИ-20, оборудованный двумя стартёр-генераторами СтГ-12, АИ-24, оборудованный одним СтГ-18) вал стартёр-генератора соединяется с валом ГТД через двухскоростной редуктор и обгонную муфту, встроенные в стартёр-генераторами .</a:t>
            </a:r>
          </a:p>
        </p:txBody>
      </p:sp>
    </p:spTree>
    <p:extLst>
      <p:ext uri="{BB962C8B-B14F-4D97-AF65-F5344CB8AC3E}">
        <p14:creationId xmlns:p14="http://schemas.microsoft.com/office/powerpoint/2010/main" val="1970370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Турбостартёр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Более </a:t>
            </a:r>
            <a:r>
              <a:rPr lang="ru-RU" dirty="0"/>
              <a:t>мощные авиадвигатели </a:t>
            </a:r>
            <a:r>
              <a:rPr lang="ru-RU" dirty="0" smtClean="0"/>
              <a:t> </a:t>
            </a:r>
            <a:r>
              <a:rPr lang="ru-RU" dirty="0"/>
              <a:t>раскручиваются от работающего </a:t>
            </a:r>
            <a:r>
              <a:rPr lang="ru-RU" dirty="0" err="1"/>
              <a:t>турбостартёра</a:t>
            </a:r>
            <a:r>
              <a:rPr lang="ru-RU" dirty="0"/>
              <a:t> (ТС), который представляет собой малогабаритный газотурбинный двигатель, который в свою очередь, имеет небольшой </a:t>
            </a:r>
            <a:r>
              <a:rPr lang="ru-RU" dirty="0" err="1"/>
              <a:t>электростартёр</a:t>
            </a:r>
            <a:r>
              <a:rPr lang="ru-RU" dirty="0"/>
              <a:t>, систему зажигания и подачи топлива, но в упрощённом виде. ТС обычно работает на том же топливе, что и основной двигатель, но бывают и исключения</a:t>
            </a:r>
          </a:p>
        </p:txBody>
      </p:sp>
    </p:spTree>
    <p:extLst>
      <p:ext uri="{BB962C8B-B14F-4D97-AF65-F5344CB8AC3E}">
        <p14:creationId xmlns:p14="http://schemas.microsoft.com/office/powerpoint/2010/main" val="91154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Воздушный </a:t>
            </a:r>
            <a:r>
              <a:rPr lang="ru-RU" dirty="0" err="1"/>
              <a:t>турбостартёр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Воздушный стартёр — это турбоагрегат, работающий на сжатом воздухе. Сжатый воздух, как правило, поступает от турбины компрессора работающей ВСУ, представляющей собой малогабаритный автономный ГТД, выполняющий на борту летательного аппарата роль </a:t>
            </a:r>
            <a:r>
              <a:rPr lang="ru-RU" dirty="0" err="1"/>
              <a:t>энергоузла</a:t>
            </a:r>
            <a:r>
              <a:rPr lang="ru-RU" dirty="0"/>
              <a:t>. Сжатый воздух может подаваться и от наземных установок или воздушных баллонов, а также от турбины компрессора соседнего, уже запущенного </a:t>
            </a:r>
            <a:r>
              <a:rPr lang="ru-RU" dirty="0" smtClean="0"/>
              <a:t>авиадвигателя.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160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2578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управления запуском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Процесс запуска регламентируется программным устройством (автоматической панелью запуска — АПД), представляющим собой электромеханический программно-временной агрегат, состоящий из электродвигателя постоянного тока, редуктора, центробежного регулятора частоты вращения и пакета профилированных дисков с </a:t>
            </a:r>
            <a:r>
              <a:rPr lang="ru-RU" dirty="0" err="1"/>
              <a:t>микровыключателями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процессе раскрутки, в строго заданной последовательности включается подача пускового топлива к пусковым форсункам и система зажигания. Подача топлива обеспечивается топливными насосами, заслонками и </a:t>
            </a:r>
            <a:r>
              <a:rPr lang="ru-RU" dirty="0" err="1"/>
              <a:t>электрокранами</a:t>
            </a:r>
            <a:r>
              <a:rPr lang="ru-RU" dirty="0"/>
              <a:t>, до момента полного воспламенения основного топлива и начала интенсивной раскрутки турбины. После воспламенения топлива система зажигания автоматически выключается</a:t>
            </a:r>
          </a:p>
        </p:txBody>
      </p:sp>
    </p:spTree>
    <p:extLst>
      <p:ext uri="{BB962C8B-B14F-4D97-AF65-F5344CB8AC3E}">
        <p14:creationId xmlns:p14="http://schemas.microsoft.com/office/powerpoint/2010/main" val="57201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Зажигание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Система зажигания состоит из агрегата зажигания (индукционной катушки), преобразующего напряжение </a:t>
            </a:r>
            <a:r>
              <a:rPr lang="ru-RU" dirty="0" err="1"/>
              <a:t>бортсети</a:t>
            </a:r>
            <a:r>
              <a:rPr lang="ru-RU" dirty="0"/>
              <a:t> в переменный ток высокой частоты, и свечей зажигания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 запуске двигателя в воздухе (неважно, ТРД или ТВД) раскрутка турбины происходит от набегающего потока воздуха, поэтому при заданных оборотах авторотации включается подача топлива и зажигание, программа наземного запуска не включается. Признаком успешного запуска является рост оборотов и повышение температуры выходящих газов.</a:t>
            </a:r>
          </a:p>
        </p:txBody>
      </p:sp>
    </p:spTree>
    <p:extLst>
      <p:ext uri="{BB962C8B-B14F-4D97-AF65-F5344CB8AC3E}">
        <p14:creationId xmlns:p14="http://schemas.microsoft.com/office/powerpoint/2010/main" val="110565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1.Назначение и требования, предъявляемые к пусковым системам.</a:t>
            </a:r>
          </a:p>
          <a:p>
            <a:r>
              <a:rPr lang="ru-RU" dirty="0" smtClean="0"/>
              <a:t>2.Пусковая характеристика.</a:t>
            </a:r>
          </a:p>
          <a:p>
            <a:r>
              <a:rPr lang="ru-RU" dirty="0" smtClean="0"/>
              <a:t>3.Агрегаты, обеспечивающие запуск двигателя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98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Пусковая система служит для перевода двигателя из неработающего состояния в состояние работы на режиме малого </a:t>
            </a:r>
            <a:r>
              <a:rPr lang="ru-RU" dirty="0" err="1" smtClean="0"/>
              <a:t>газа.Режимом</a:t>
            </a:r>
            <a:r>
              <a:rPr lang="ru-RU" dirty="0" smtClean="0"/>
              <a:t> малого газа называется режим минимальной частоты </a:t>
            </a:r>
            <a:r>
              <a:rPr lang="ru-RU" dirty="0" err="1" smtClean="0"/>
              <a:t>вра-щения</a:t>
            </a:r>
            <a:r>
              <a:rPr lang="ru-RU" dirty="0" smtClean="0"/>
              <a:t> ротора, на которой двигатель работает надежно и устойчиво.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74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Пусковая система ГТД – это комплекс агрегатов, устройств, приборов и соединительных коммуникаций, размещаемых на двигателе и на летательном аппарате, предназначенных для запуска двигателя. </a:t>
            </a:r>
          </a:p>
          <a:p>
            <a:r>
              <a:rPr lang="ru-RU" dirty="0" smtClean="0"/>
              <a:t>Для запуска двигателя необходимо осуществить:</a:t>
            </a:r>
          </a:p>
          <a:p>
            <a:r>
              <a:rPr lang="ru-RU" dirty="0" smtClean="0"/>
              <a:t>–раскрутку ротора двигателя от постороннего источника мощности до частоты вращения, при которой избыточная мощность турбины надежно обеспечит самостоятельный выход двигателя на режим малого газа;</a:t>
            </a:r>
          </a:p>
          <a:p>
            <a:r>
              <a:rPr lang="ru-RU" dirty="0" smtClean="0"/>
              <a:t> –подвод и регулирование подачи топлива в камеру сгорания двигателя в процессе запуска;</a:t>
            </a:r>
          </a:p>
          <a:p>
            <a:r>
              <a:rPr lang="ru-RU" dirty="0" smtClean="0"/>
              <a:t>–воспламенение топливовоздушной смеси;</a:t>
            </a:r>
          </a:p>
          <a:p>
            <a:r>
              <a:rPr lang="ru-RU" dirty="0" smtClean="0"/>
              <a:t>–управление рядом автоматических устройств (механизмами поворота лопаток и перепуска воздуха, створками реактивного сопла и др.).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34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/>
          </a:bodyPr>
          <a:lstStyle/>
          <a:p>
            <a:r>
              <a:rPr lang="ru-RU" dirty="0" smtClean="0"/>
              <a:t>Она  должна  обеспечивать  безотказность  запуска двигателя в широком диапазоне температур окружающего воздуха, скоростей и высот полета летательного аппарата при минимальной продолжительности запуска. Обеспечение надежного запуска современного ГТД является  достаточно  сложной  проблемой,  зависящей  от  большого  числа факторов.  Надежность  запуска  в  основном  определяется  величиной  момента,  развиваемого  пусковым  устройством  (устройством  предварительной раскрутки ротора), качеством подготовки топливовоздушной смеси в процессе запуска и величиной энергии источника воспламенения горючей смеси.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31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Процесс раскрутки ротора двигателя до режима малого газа называется запуском и графически изображается в виде пусковых характеристик. Под ними понимают зависимость мощности, потребной для вращения ротора </a:t>
            </a:r>
            <a:r>
              <a:rPr lang="el-GR" dirty="0" smtClean="0"/>
              <a:t>Ν</a:t>
            </a:r>
            <a:r>
              <a:rPr lang="ru-RU" dirty="0" smtClean="0"/>
              <a:t>п, и мощности, развиваемой турбиной </a:t>
            </a:r>
            <a:r>
              <a:rPr lang="el-GR" dirty="0" smtClean="0"/>
              <a:t>Ν</a:t>
            </a:r>
            <a:r>
              <a:rPr lang="ru-RU" dirty="0" smtClean="0"/>
              <a:t>т от частоты вращения ротора и в процессе запуска при заданном законе изменения температуры газов перед турбиной Т*г.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26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усор\2222\DvveUsNc_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3000" contras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07"/>
            <a:ext cx="9144000" cy="674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00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1-й этап характеризуется запуском стартера до выхода его на рабочий режим, при котором он развивает избыточную мощность, достаточную для раскрутки ротора двигателя. Этот этап имеет малую продолжительность (не более 28 с);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01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2-й этап характеризуется тем, что ротор двигателя раскручивается только за счет избыточной мощности стартера с частоты вращения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0</a:t>
            </a:r>
            <a:r>
              <a:rPr lang="ru-RU" dirty="0" smtClean="0"/>
              <a:t> до </a:t>
            </a:r>
            <a:r>
              <a:rPr lang="en-US" dirty="0" smtClean="0"/>
              <a:t>n</a:t>
            </a:r>
            <a:r>
              <a:rPr lang="ru-RU" dirty="0" smtClean="0"/>
              <a:t> = </a:t>
            </a:r>
            <a:r>
              <a:rPr lang="en-US" dirty="0" smtClean="0"/>
              <a:t>n</a:t>
            </a:r>
            <a:r>
              <a:rPr lang="en-US" sz="1800" dirty="0" smtClean="0"/>
              <a:t>1</a:t>
            </a:r>
            <a:r>
              <a:rPr lang="ru-RU" dirty="0" smtClean="0"/>
              <a:t>, при которой начинается воспламенение основного топлива, подаваемого регуляторами подачи. На данном этапе подача топлива в камеру сгорания не производится, по тракту двигателя проходит чистый воздух.</a:t>
            </a:r>
          </a:p>
          <a:p>
            <a:r>
              <a:rPr lang="ru-RU" dirty="0" smtClean="0"/>
              <a:t>Очевидно, что на данном этапе самостоятельная работа двигателя невозможна, так как мощность турбины </a:t>
            </a:r>
            <a:r>
              <a:rPr lang="en-US" dirty="0" smtClean="0"/>
              <a:t>N</a:t>
            </a:r>
            <a:r>
              <a:rPr lang="ru-RU" dirty="0" smtClean="0"/>
              <a:t>т = 0. С момента начала подачи основного топлива растут температура газов Т</a:t>
            </a:r>
            <a:r>
              <a:rPr lang="ru-RU" sz="1600" dirty="0" smtClean="0"/>
              <a:t>3</a:t>
            </a:r>
            <a:r>
              <a:rPr lang="ru-RU" dirty="0" smtClean="0"/>
              <a:t>, мощность турбины и начинается 3-й этап запуска;</a:t>
            </a:r>
          </a:p>
        </p:txBody>
      </p:sp>
    </p:spTree>
    <p:extLst>
      <p:ext uri="{BB962C8B-B14F-4D97-AF65-F5344CB8AC3E}">
        <p14:creationId xmlns:p14="http://schemas.microsoft.com/office/powerpoint/2010/main" val="753902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154</TotalTime>
  <Words>1059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NewsPrint</vt:lpstr>
      <vt:lpstr>Тема 1.10. Пусковые системы. </vt:lpstr>
      <vt:lpstr>Вопросы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Электростартёр</vt:lpstr>
      <vt:lpstr>Турбостартёр.</vt:lpstr>
      <vt:lpstr>Воздушный турбостартёр</vt:lpstr>
      <vt:lpstr>Механизм управления запуском</vt:lpstr>
      <vt:lpstr>Зажигание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1.10. Пусковые системы.</dc:title>
  <dc:creator>HAMELEON</dc:creator>
  <cp:lastModifiedBy>HAMELEON</cp:lastModifiedBy>
  <cp:revision>11</cp:revision>
  <dcterms:created xsi:type="dcterms:W3CDTF">2020-05-01T12:33:58Z</dcterms:created>
  <dcterms:modified xsi:type="dcterms:W3CDTF">2021-06-02T06:15:13Z</dcterms:modified>
</cp:coreProperties>
</file>