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6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392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6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11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47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06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735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60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974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5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90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29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1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05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95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22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9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1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72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026038" cy="33295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Силовые системы и роторы.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/>
              <a:t>При ее использовании обеспечивается возможность замены жаровых труб в условиях эксплуатации, весьма простая сборка и разборка двигателя.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Минус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Сравнительно большая масса, так как для получения достаточной жесткости при малом диаметре корпуса 4 приходится увеличивать толщину его стенок и применять ребра жесткости.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тип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Силовая схема с внешней силовой связью (рис. б). </a:t>
            </a:r>
          </a:p>
          <a:p>
            <a:r>
              <a:rPr lang="ru-RU" sz="2800" dirty="0" smtClean="0"/>
              <a:t>В ней силовая связь между статорами компрессора1, турбины 2 и корпусами подшипников осуществляется по внешнему корпусу камеры сгорания 7.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meleon\Desktop\nh11.png"/>
          <p:cNvPicPr>
            <a:picLocks noChangeAspect="1" noChangeArrowheads="1"/>
          </p:cNvPicPr>
          <p:nvPr/>
        </p:nvPicPr>
        <p:blipFill>
          <a:blip r:embed="rId2">
            <a:lum bright="18000" contrast="30000"/>
          </a:blip>
          <a:srcRect/>
          <a:stretch>
            <a:fillRect/>
          </a:stretch>
        </p:blipFill>
        <p:spPr bwMode="auto">
          <a:xfrm>
            <a:off x="0" y="1857364"/>
            <a:ext cx="8823597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Обладает  высокой жесткостью  и прочностью  при сравнительно малой массе и более простой конструкций 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 недостаткам этой схемы относится то, что элементы, передающие нагрузки от опоры ротора турбины на корпус, пересекают газовый поток, что усложняет конструкцию корпуса опоры турбины и сборку всего двигателя.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тип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Силовая схема с двойными незамкнутыми силовыми контурами (рас. в).</a:t>
            </a:r>
          </a:p>
          <a:p>
            <a:r>
              <a:rPr lang="ru-RU" sz="2800" dirty="0" smtClean="0"/>
              <a:t>Такая схема наиболее часто применяется в двигателях с кольцевой камерой сгорания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ameleon\Desktop\nh111.png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1" y="2071678"/>
            <a:ext cx="9144000" cy="4182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тип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Силовая схема с двойными замкнутыми силовыми контурами (рис. г).</a:t>
            </a:r>
          </a:p>
          <a:p>
            <a:pPr lvl="0"/>
            <a:r>
              <a:rPr lang="ru-RU" sz="2800" dirty="0" smtClean="0"/>
              <a:t>Для силовой связи между корпусами используют специальные стойки, шпильки или лопатки спрямляющих и сопловых аппаратов.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ameleon\Desktop\nh1111.png"/>
          <p:cNvPicPr>
            <a:picLocks noChangeAspect="1" noChangeArrowheads="1"/>
          </p:cNvPicPr>
          <p:nvPr/>
        </p:nvPicPr>
        <p:blipFill>
          <a:blip r:embed="rId2">
            <a:lum contrast="85000"/>
          </a:blip>
          <a:srcRect/>
          <a:stretch>
            <a:fillRect/>
          </a:stretch>
        </p:blipFill>
        <p:spPr bwMode="auto">
          <a:xfrm>
            <a:off x="0" y="2428868"/>
            <a:ext cx="8763073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1.Определение силовой системы </a:t>
            </a:r>
            <a:r>
              <a:rPr lang="ru-RU" dirty="0" err="1" smtClean="0"/>
              <a:t>дв-ля</a:t>
            </a:r>
            <a:r>
              <a:rPr lang="ru-RU" dirty="0" smtClean="0"/>
              <a:t> и её основные элементы.</a:t>
            </a:r>
          </a:p>
          <a:p>
            <a:r>
              <a:rPr lang="ru-RU" dirty="0" smtClean="0"/>
              <a:t>2.Силовые системы корпусов, их схемы, сравнительная </a:t>
            </a:r>
            <a:r>
              <a:rPr lang="ru-RU" dirty="0" err="1" smtClean="0"/>
              <a:t>хар-ка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b="1" dirty="0" smtClean="0"/>
              <a:t>Силовая система двигателя</a:t>
            </a:r>
            <a:r>
              <a:rPr lang="ru-RU" sz="2800" dirty="0" smtClean="0"/>
              <a:t> – совокупность специальных силовых деталей, соединенных между собой в определенной последовательности и воспринимающих все нагрузки, возникающие в двигателе, часть из которых замыкается внутри, а часть передается на узлы подвески двигателя к самолету.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силовую систему ГТД входит набор неподвижных и подвижных деталей (вращающихся), который соответственно называют силовой системой статора и ротора. Силовая система ротора соединяется через подшипники опор с силовой системой статора, образуя силовую систему двигателя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достаточной прочностью при минимальной массе; </a:t>
            </a:r>
          </a:p>
          <a:p>
            <a:r>
              <a:rPr lang="ru-RU" dirty="0" smtClean="0"/>
              <a:t>2. высокой жесткостью силовых элементов, обеспечивающей неизменность их формы при действии нагрузок; </a:t>
            </a:r>
          </a:p>
          <a:p>
            <a:r>
              <a:rPr lang="ru-RU" dirty="0" smtClean="0"/>
              <a:t>3. легкостью монтажа и демонтажа узлов двигателя и иметь удобные для работы подходы к регулируемым элементам и местам, нуждающимся в осмотре при ТО; </a:t>
            </a:r>
          </a:p>
          <a:p>
            <a:r>
              <a:rPr lang="ru-RU" dirty="0" smtClean="0"/>
              <a:t>4. Минимальными температурными напряжениями для обеспечения подвижности соединений деталей, подвергающихся действию разных температур, а это предусматривает свободу их температурных деформаций.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Силовая система статора.</a:t>
            </a:r>
            <a:r>
              <a:rPr lang="ru-RU" sz="2400" dirty="0" smtClean="0"/>
              <a:t> Силовой системой статора ГТД называют совокупность неподвижных силовых элементов, воспринимающих все нагрузки в двигателе. </a:t>
            </a:r>
          </a:p>
          <a:p>
            <a:r>
              <a:rPr lang="ru-RU" sz="2400" dirty="0" smtClean="0"/>
              <a:t>В силовую систему статора входят: силовой корпус входного устройства, корпусы опор ротора, статоры компрессора и турбины, силовые элементы камеры сгорания (кроме жаровой трубы) и выходного устройства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Силовые элементы статора, на которых размещены узлы подвески двигателя к самолету, называют основными силовыми элементами. </a:t>
            </a:r>
          </a:p>
          <a:p>
            <a:r>
              <a:rPr lang="ru-RU" sz="2800" dirty="0" smtClean="0"/>
              <a:t>Их обычно два – передний и задний пояса подвески двигателя.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тип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Силовая схема с внутренней силовой связью (рис. а). </a:t>
            </a:r>
          </a:p>
          <a:p>
            <a:r>
              <a:rPr lang="ru-RU" sz="3200" dirty="0" smtClean="0"/>
              <a:t>Для передачи усилий турбины и выходного устройства к корпусу средней опоры подшипника 5 служит внутренний силовой корпус камеры сгорания.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meleon\Desktop\nh1.png"/>
          <p:cNvPicPr>
            <a:picLocks noChangeAspect="1" noChangeArrowheads="1"/>
          </p:cNvPicPr>
          <p:nvPr/>
        </p:nvPicPr>
        <p:blipFill>
          <a:blip r:embed="rId2">
            <a:lum bright="7000" contrast="54000"/>
          </a:blip>
          <a:srcRect/>
          <a:stretch>
            <a:fillRect/>
          </a:stretch>
        </p:blipFill>
        <p:spPr bwMode="auto">
          <a:xfrm>
            <a:off x="-1" y="1500174"/>
            <a:ext cx="914400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483</Words>
  <Application>Microsoft Office PowerPoint</Application>
  <PresentationFormat>Экран (4:3)</PresentationFormat>
  <Paragraphs>36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Ион</vt:lpstr>
      <vt:lpstr>Силовые системы и роторы. </vt:lpstr>
      <vt:lpstr>Вопросы</vt:lpstr>
      <vt:lpstr>Вопрос 1</vt:lpstr>
      <vt:lpstr>Презентация PowerPoint</vt:lpstr>
      <vt:lpstr>Требования </vt:lpstr>
      <vt:lpstr>Вопрос 2</vt:lpstr>
      <vt:lpstr>Презентация PowerPoint</vt:lpstr>
      <vt:lpstr>1 тип</vt:lpstr>
      <vt:lpstr>Презентация PowerPoint</vt:lpstr>
      <vt:lpstr>Плюс </vt:lpstr>
      <vt:lpstr>Минус </vt:lpstr>
      <vt:lpstr>2 тип </vt:lpstr>
      <vt:lpstr>Презентация PowerPoint</vt:lpstr>
      <vt:lpstr>Презентация PowerPoint</vt:lpstr>
      <vt:lpstr>Презентация PowerPoint</vt:lpstr>
      <vt:lpstr>3 тип </vt:lpstr>
      <vt:lpstr>Презентация PowerPoint</vt:lpstr>
      <vt:lpstr>4 тип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Силовые системы и роторы.       </dc:title>
  <dc:creator>hameleon</dc:creator>
  <cp:lastModifiedBy>Студент_19</cp:lastModifiedBy>
  <cp:revision>8</cp:revision>
  <dcterms:created xsi:type="dcterms:W3CDTF">2019-04-07T08:35:36Z</dcterms:created>
  <dcterms:modified xsi:type="dcterms:W3CDTF">2019-04-08T04:03:47Z</dcterms:modified>
</cp:coreProperties>
</file>