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7" d="100"/>
          <a:sy n="47" d="100"/>
        </p:scale>
        <p:origin x="72" y="480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A88B3-9E81-4592-9AB9-47743573C6B7}" type="datetimeFigureOut">
              <a:rPr lang="ru-RU" smtClean="0"/>
              <a:pPr/>
              <a:t>15.04.2019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CE852-A9EF-4C65-88A4-A7AE5DEC9AA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90098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A88B3-9E81-4592-9AB9-47743573C6B7}" type="datetimeFigureOut">
              <a:rPr lang="ru-RU" smtClean="0"/>
              <a:pPr/>
              <a:t>15.04.2019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CE852-A9EF-4C65-88A4-A7AE5DEC9AA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48763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A88B3-9E81-4592-9AB9-47743573C6B7}" type="datetimeFigureOut">
              <a:rPr lang="ru-RU" smtClean="0"/>
              <a:pPr/>
              <a:t>15.04.2019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CE852-A9EF-4C65-88A4-A7AE5DEC9AA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59658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A88B3-9E81-4592-9AB9-47743573C6B7}" type="datetimeFigureOut">
              <a:rPr lang="ru-RU" smtClean="0"/>
              <a:pPr/>
              <a:t>15.04.2019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CE852-A9EF-4C65-88A4-A7AE5DEC9AA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619285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A88B3-9E81-4592-9AB9-47743573C6B7}" type="datetimeFigureOut">
              <a:rPr lang="ru-RU" smtClean="0"/>
              <a:pPr/>
              <a:t>15.04.2019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CE852-A9EF-4C65-88A4-A7AE5DEC9AA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15134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A88B3-9E81-4592-9AB9-47743573C6B7}" type="datetimeFigureOut">
              <a:rPr lang="ru-RU" smtClean="0"/>
              <a:pPr/>
              <a:t>15.04.2019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CE852-A9EF-4C65-88A4-A7AE5DEC9AA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42035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A88B3-9E81-4592-9AB9-47743573C6B7}" type="datetimeFigureOut">
              <a:rPr lang="ru-RU" smtClean="0"/>
              <a:pPr/>
              <a:t>15.04.2019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CE852-A9EF-4C65-88A4-A7AE5DEC9AA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42347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A88B3-9E81-4592-9AB9-47743573C6B7}" type="datetimeFigureOut">
              <a:rPr lang="ru-RU" smtClean="0"/>
              <a:pPr/>
              <a:t>15.04.2019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CE852-A9EF-4C65-88A4-A7AE5DEC9AA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482294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A88B3-9E81-4592-9AB9-47743573C6B7}" type="datetimeFigureOut">
              <a:rPr lang="ru-RU" smtClean="0"/>
              <a:pPr/>
              <a:t>15.04.2019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CE852-A9EF-4C65-88A4-A7AE5DEC9AA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27450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A88B3-9E81-4592-9AB9-47743573C6B7}" type="datetimeFigureOut">
              <a:rPr lang="ru-RU" smtClean="0"/>
              <a:pPr/>
              <a:t>15.04.2019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CE852-A9EF-4C65-88A4-A7AE5DEC9AA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76316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A88B3-9E81-4592-9AB9-47743573C6B7}" type="datetimeFigureOut">
              <a:rPr lang="ru-RU" smtClean="0"/>
              <a:pPr/>
              <a:t>15.04.2019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CE852-A9EF-4C65-88A4-A7AE5DEC9AA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0617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A88B3-9E81-4592-9AB9-47743573C6B7}" type="datetimeFigureOut">
              <a:rPr lang="ru-RU" smtClean="0"/>
              <a:pPr/>
              <a:t>15.04.2019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CE852-A9EF-4C65-88A4-A7AE5DEC9AA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42447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A88B3-9E81-4592-9AB9-47743573C6B7}" type="datetimeFigureOut">
              <a:rPr lang="ru-RU" smtClean="0"/>
              <a:pPr/>
              <a:t>15.04.2019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CE852-A9EF-4C65-88A4-A7AE5DEC9AA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22264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A88B3-9E81-4592-9AB9-47743573C6B7}" type="datetimeFigureOut">
              <a:rPr lang="ru-RU" smtClean="0"/>
              <a:pPr/>
              <a:t>15.04.2019</a:t>
            </a:fld>
            <a:endParaRPr lang="ru-RU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CE852-A9EF-4C65-88A4-A7AE5DEC9AA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77573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A88B3-9E81-4592-9AB9-47743573C6B7}" type="datetimeFigureOut">
              <a:rPr lang="ru-RU" smtClean="0"/>
              <a:pPr/>
              <a:t>15.04.2019</a:t>
            </a:fld>
            <a:endParaRPr lang="ru-RU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CE852-A9EF-4C65-88A4-A7AE5DEC9AA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18297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A88B3-9E81-4592-9AB9-47743573C6B7}" type="datetimeFigureOut">
              <a:rPr lang="ru-RU" smtClean="0"/>
              <a:pPr/>
              <a:t>15.04.2019</a:t>
            </a:fld>
            <a:endParaRPr lang="ru-RU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CE852-A9EF-4C65-88A4-A7AE5DEC9AA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27267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A88B3-9E81-4592-9AB9-47743573C6B7}" type="datetimeFigureOut">
              <a:rPr lang="ru-RU" smtClean="0"/>
              <a:pPr/>
              <a:t>15.04.2019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CE852-A9EF-4C65-88A4-A7AE5DEC9AA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02531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1CA88B3-9E81-4592-9AB9-47743573C6B7}" type="datetimeFigureOut">
              <a:rPr lang="ru-RU" smtClean="0"/>
              <a:pPr/>
              <a:t>15.04.2019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4CE852-A9EF-4C65-88A4-A7AE5DEC9AA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898270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Тема 7. Силовые системы и роторы.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Занятие № 4.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63272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Вопросы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Вида неуравновешенности роторов.</a:t>
            </a:r>
            <a:br>
              <a:rPr lang="ru-RU" dirty="0" smtClean="0"/>
            </a:br>
            <a:endParaRPr lang="en-US" dirty="0" smtClean="0"/>
          </a:p>
          <a:p>
            <a:r>
              <a:rPr lang="ru-RU" dirty="0" smtClean="0"/>
              <a:t>Статистическая и динамическая балансировка роторов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46275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Вида неуравновешенности роторов.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Статическая неуравновешенности</a:t>
            </a:r>
          </a:p>
          <a:p>
            <a:r>
              <a:rPr lang="ru-RU" dirty="0" smtClean="0"/>
              <a:t>Динамическая неуравновешенности</a:t>
            </a:r>
          </a:p>
          <a:p>
            <a:r>
              <a:rPr lang="ru-RU" dirty="0" smtClean="0"/>
              <a:t>Общий случай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44910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Статическая неуравновешенности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При статической неуравновешенности ротора центр его тяжести не лежит, на оси вращения, а смещен от нее на расстояние .</a:t>
            </a:r>
          </a:p>
          <a:p>
            <a:endParaRPr lang="ru-RU" dirty="0" smtClean="0"/>
          </a:p>
          <a:p>
            <a:r>
              <a:rPr lang="ru-RU" dirty="0" smtClean="0"/>
              <a:t>Статическое уравновешивание сводится к совмещению центра тяжести ротора с осью вращения.</a:t>
            </a:r>
          </a:p>
        </p:txBody>
      </p:sp>
    </p:spTree>
    <p:extLst>
      <p:ext uri="{BB962C8B-B14F-4D97-AF65-F5344CB8AC3E}">
        <p14:creationId xmlns:p14="http://schemas.microsoft.com/office/powerpoint/2010/main" val="3524194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Динамическая неуравновешенности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При динамической неуравновешенности ротора  возникают неуравновешенные инерционных сил и моментов.</a:t>
            </a:r>
          </a:p>
          <a:p>
            <a:r>
              <a:rPr lang="ru-RU" dirty="0" smtClean="0"/>
              <a:t>Динамическая неуравновешенность может быть обнаружена только при вращении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11048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Общий случай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 общем случае неуравновешенности общий центр тяжести вращающихся масс ротора не совпадает с осью вращения, т. е. такой ротор статически и динамически не уравновешен.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Для устранения статической неуравновешенности необходимо поместить уравновешивающий грузик </a:t>
            </a:r>
            <a:r>
              <a:rPr lang="en-US" dirty="0" smtClean="0"/>
              <a:t>m</a:t>
            </a:r>
            <a:r>
              <a:rPr lang="ru-RU" dirty="0" smtClean="0"/>
              <a:t>б на том же диаметре, на котором лежит центр тяжести диска, но по другую сторону от оси вращения. </a:t>
            </a:r>
            <a:endParaRPr lang="ru-RU" dirty="0"/>
          </a:p>
        </p:txBody>
      </p:sp>
      <p:pic>
        <p:nvPicPr>
          <p:cNvPr id="2050" name="Picture 2" descr="image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33711" y="3629464"/>
            <a:ext cx="6508873" cy="26025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Известно из механики, все неуравновешенные силы можно привести к некоторой равнодействующей всех сил</a:t>
            </a:r>
            <a:r>
              <a:rPr lang="ru-RU" i="1" dirty="0" smtClean="0"/>
              <a:t> Р,</a:t>
            </a:r>
            <a:r>
              <a:rPr lang="ru-RU" dirty="0" smtClean="0"/>
              <a:t> приложенной в центре тяжести ротора и к моменту</a:t>
            </a:r>
            <a:r>
              <a:rPr lang="ru-RU" i="1" dirty="0" smtClean="0"/>
              <a:t> М.</a:t>
            </a:r>
            <a:r>
              <a:rPr lang="ru-RU" dirty="0" smtClean="0"/>
              <a:t> Изменяющимся пропорционально квадрату угловой скорости.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1026" name="Picture 2" descr="image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24554" y="3573195"/>
            <a:ext cx="5599186" cy="295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">
  <a:themeElements>
    <a:clrScheme name="Ион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Ион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он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207</TotalTime>
  <Words>175</Words>
  <Application>Microsoft Office PowerPoint</Application>
  <PresentationFormat>Широкоэкранный</PresentationFormat>
  <Paragraphs>22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Arial</vt:lpstr>
      <vt:lpstr>Century Gothic</vt:lpstr>
      <vt:lpstr>Wingdings 3</vt:lpstr>
      <vt:lpstr>Ион</vt:lpstr>
      <vt:lpstr>Тема 7. Силовые системы и роторы. </vt:lpstr>
      <vt:lpstr>Вопросы</vt:lpstr>
      <vt:lpstr>Вида неуравновешенности роторов.</vt:lpstr>
      <vt:lpstr>Статическая неуравновешенности</vt:lpstr>
      <vt:lpstr>Динамическая неуравновешенности</vt:lpstr>
      <vt:lpstr>Общий случай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Студент_19</dc:creator>
  <cp:lastModifiedBy>Студент_19</cp:lastModifiedBy>
  <cp:revision>8</cp:revision>
  <dcterms:created xsi:type="dcterms:W3CDTF">2019-04-10T06:38:13Z</dcterms:created>
  <dcterms:modified xsi:type="dcterms:W3CDTF">2019-04-15T06:35:58Z</dcterms:modified>
</cp:coreProperties>
</file>