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6" r:id="rId17"/>
    <p:sldId id="265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72" y="4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66F5-1E70-4428-B746-392F17741CF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8FD5-A130-47A6-9339-A1FF0E04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8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66F5-1E70-4428-B746-392F17741CF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8FD5-A130-47A6-9339-A1FF0E04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5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66F5-1E70-4428-B746-392F17741CF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8FD5-A130-47A6-9339-A1FF0E04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473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66F5-1E70-4428-B746-392F17741CF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8FD5-A130-47A6-9339-A1FF0E0496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1222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66F5-1E70-4428-B746-392F17741CF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8FD5-A130-47A6-9339-A1FF0E04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581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66F5-1E70-4428-B746-392F17741CF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8FD5-A130-47A6-9339-A1FF0E04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860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66F5-1E70-4428-B746-392F17741CF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8FD5-A130-47A6-9339-A1FF0E04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262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66F5-1E70-4428-B746-392F17741CF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8FD5-A130-47A6-9339-A1FF0E04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91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66F5-1E70-4428-B746-392F17741CF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8FD5-A130-47A6-9339-A1FF0E04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3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66F5-1E70-4428-B746-392F17741CF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8FD5-A130-47A6-9339-A1FF0E04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84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66F5-1E70-4428-B746-392F17741CF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8FD5-A130-47A6-9339-A1FF0E04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66F5-1E70-4428-B746-392F17741CF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8FD5-A130-47A6-9339-A1FF0E04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45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66F5-1E70-4428-B746-392F17741CF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8FD5-A130-47A6-9339-A1FF0E04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16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66F5-1E70-4428-B746-392F17741CF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8FD5-A130-47A6-9339-A1FF0E04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9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66F5-1E70-4428-B746-392F17741CF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8FD5-A130-47A6-9339-A1FF0E04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0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66F5-1E70-4428-B746-392F17741CF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8FD5-A130-47A6-9339-A1FF0E04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5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66F5-1E70-4428-B746-392F17741CF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8FD5-A130-47A6-9339-A1FF0E04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1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90A66F5-1E70-4428-B746-392F17741CF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B8FD5-A130-47A6-9339-A1FF0E04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846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3038127"/>
            <a:ext cx="10363200" cy="1147011"/>
          </a:xfrm>
        </p:spPr>
        <p:txBody>
          <a:bodyPr>
            <a:normAutofit fontScale="90000"/>
          </a:bodyPr>
          <a:lstStyle/>
          <a:p>
            <a:r>
              <a:rPr lang="ru-RU" sz="6700" dirty="0" smtClean="0"/>
              <a:t>Силовые системы и роторы. </a:t>
            </a:r>
            <a:br>
              <a:rPr lang="ru-RU" sz="6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5400" dirty="0" smtClean="0"/>
              <a:t>Занятие №2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3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800" dirty="0" smtClean="0"/>
              <a:t>На первом  изображен </a:t>
            </a:r>
            <a:r>
              <a:rPr lang="ru-RU" sz="4800" dirty="0" err="1" smtClean="0"/>
              <a:t>двухвальный</a:t>
            </a:r>
            <a:r>
              <a:rPr lang="ru-RU" sz="4800" dirty="0" smtClean="0"/>
              <a:t> ротор ТВД, в котором ротор компрессора приводится во вращение турбиной высокого давления, а воздушный винт- турбиной низкого давления через внутренний вал и редуктор.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400" dirty="0" smtClean="0"/>
              <a:t>На втором изображен </a:t>
            </a:r>
            <a:r>
              <a:rPr lang="ru-RU" sz="4400" dirty="0" err="1" smtClean="0"/>
              <a:t>двухвальный</a:t>
            </a:r>
            <a:r>
              <a:rPr lang="ru-RU" sz="4400" dirty="0" smtClean="0"/>
              <a:t> ротор ТРДД  где видно ротор низкого давления имеет подшипники 4,2,1, а высокого давления  которые имеют опорный подшипник 3 и опорно-упорный 2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400" dirty="0" smtClean="0"/>
              <a:t>Основной недостаток </a:t>
            </a:r>
            <a:r>
              <a:rPr lang="ru-RU" sz="4400" dirty="0" err="1" smtClean="0"/>
              <a:t>двухвальных</a:t>
            </a:r>
            <a:r>
              <a:rPr lang="ru-RU" sz="4400" dirty="0" smtClean="0"/>
              <a:t> роторов – усложнение системы смазки и увеличение массы двигателя.</a:t>
            </a:r>
          </a:p>
          <a:p>
            <a:r>
              <a:rPr lang="ru-RU" sz="4400" dirty="0" smtClean="0"/>
              <a:t>Кроме того, ввиду большой длины внутреннего вала трудно обеспечить надежную его жесткость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/>
              <a:t>При работе двигателя на установившемся режиме в полете детали ротора нагружаются (рис): </a:t>
            </a:r>
          </a:p>
          <a:p>
            <a:r>
              <a:rPr lang="ru-RU" sz="4000" u="sng" dirty="0" smtClean="0"/>
              <a:t>крутящим моментом турбины </a:t>
            </a:r>
            <a:r>
              <a:rPr lang="ru-RU" sz="4000" dirty="0" err="1" smtClean="0"/>
              <a:t>Мкр.т</a:t>
            </a:r>
            <a:r>
              <a:rPr lang="ru-RU" sz="4000" dirty="0" smtClean="0"/>
              <a:t>., </a:t>
            </a:r>
            <a:r>
              <a:rPr lang="ru-RU" sz="4000" u="sng" dirty="0" smtClean="0"/>
              <a:t>который вызывает деформацию кручения</a:t>
            </a:r>
            <a:r>
              <a:rPr lang="ru-RU" sz="4000" dirty="0" smtClean="0"/>
              <a:t>; </a:t>
            </a:r>
          </a:p>
          <a:p>
            <a:r>
              <a:rPr lang="ru-RU" sz="4000" u="sng" dirty="0" smtClean="0"/>
              <a:t>силами тяжести роторов компрессора </a:t>
            </a:r>
            <a:r>
              <a:rPr lang="en-US" sz="4000" dirty="0" smtClean="0"/>
              <a:t>G</a:t>
            </a:r>
            <a:r>
              <a:rPr lang="ru-RU" sz="4000" dirty="0" smtClean="0"/>
              <a:t>к </a:t>
            </a:r>
            <a:r>
              <a:rPr lang="ru-RU" sz="4000" u="sng" dirty="0" smtClean="0"/>
              <a:t>турбины </a:t>
            </a:r>
            <a:r>
              <a:rPr lang="en-US" sz="4000" dirty="0" smtClean="0"/>
              <a:t>G</a:t>
            </a:r>
            <a:r>
              <a:rPr lang="ru-RU" sz="4000" dirty="0" smtClean="0"/>
              <a:t>т; </a:t>
            </a:r>
          </a:p>
          <a:p>
            <a:r>
              <a:rPr lang="ru-RU" sz="4000" u="sng" dirty="0" smtClean="0"/>
              <a:t>центробежными силами</a:t>
            </a:r>
            <a:r>
              <a:rPr lang="ru-RU" sz="4000" dirty="0" smtClean="0"/>
              <a:t> инерции масс вращающихся элементов </a:t>
            </a:r>
            <a:r>
              <a:rPr lang="en-US" sz="4000" dirty="0" err="1" smtClean="0"/>
              <a:t>Pu</a:t>
            </a:r>
            <a:r>
              <a:rPr lang="ru-RU" sz="4000" dirty="0" smtClean="0"/>
              <a:t>; </a:t>
            </a:r>
          </a:p>
          <a:p>
            <a:r>
              <a:rPr lang="ru-RU" sz="4000" u="sng" dirty="0" smtClean="0"/>
              <a:t>гироскопическими моментами </a:t>
            </a:r>
            <a:r>
              <a:rPr lang="ru-RU" sz="4000" dirty="0" smtClean="0"/>
              <a:t>от роторов компрессора </a:t>
            </a:r>
            <a:r>
              <a:rPr lang="ru-RU" sz="4000" dirty="0" err="1" smtClean="0"/>
              <a:t>Мгк</a:t>
            </a:r>
            <a:r>
              <a:rPr lang="ru-RU" sz="4000" dirty="0" smtClean="0"/>
              <a:t> и турбины </a:t>
            </a:r>
            <a:r>
              <a:rPr lang="ru-RU" sz="4000" dirty="0" err="1" smtClean="0"/>
              <a:t>Мг.т</a:t>
            </a:r>
            <a:r>
              <a:rPr lang="ru-RU" sz="4000" dirty="0" smtClean="0"/>
              <a:t>., которые возникают при эволюциях самолета; </a:t>
            </a:r>
          </a:p>
          <a:p>
            <a:endParaRPr lang="ru-RU" sz="3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r>
              <a:rPr lang="ru-RU" sz="4400" u="sng" dirty="0" smtClean="0"/>
              <a:t>центробежными силами неуравновешенных масс ротора; </a:t>
            </a:r>
          </a:p>
          <a:p>
            <a:r>
              <a:rPr lang="ru-RU" sz="4400" u="sng" dirty="0" smtClean="0"/>
              <a:t>осевыми нагрузками от роторов </a:t>
            </a:r>
            <a:r>
              <a:rPr lang="ru-RU" sz="4400" dirty="0" smtClean="0"/>
              <a:t>компрессора Рак и турбины </a:t>
            </a:r>
            <a:r>
              <a:rPr lang="ru-RU" sz="4400" dirty="0" err="1" smtClean="0"/>
              <a:t>Рат</a:t>
            </a:r>
            <a:r>
              <a:rPr lang="ru-RU" sz="4400" dirty="0" smtClean="0"/>
              <a:t> от действия газовых сил, вызывающими деформацию растяжения; </a:t>
            </a:r>
          </a:p>
          <a:p>
            <a:r>
              <a:rPr lang="ru-RU" sz="4400" u="sng" dirty="0" smtClean="0"/>
              <a:t>силами инерции</a:t>
            </a:r>
            <a:r>
              <a:rPr lang="ru-RU" sz="4400" dirty="0" smtClean="0"/>
              <a:t>, возникающими при изменении направления скорости полета. </a:t>
            </a:r>
          </a:p>
          <a:p>
            <a:r>
              <a:rPr lang="ru-RU" sz="4400" dirty="0" smtClean="0"/>
              <a:t>Наиболее сложным деформациям от действия сил и моментов подвергаются барабаны роторов компрессоров.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hameleon\Desktop\nh22222.png"/>
          <p:cNvPicPr>
            <a:picLocks noChangeAspect="1" noChangeArrowheads="1"/>
          </p:cNvPicPr>
          <p:nvPr/>
        </p:nvPicPr>
        <p:blipFill>
          <a:blip r:embed="rId2">
            <a:lum contrast="70000"/>
          </a:blip>
          <a:srcRect/>
          <a:stretch>
            <a:fillRect/>
          </a:stretch>
        </p:blipFill>
        <p:spPr bwMode="auto">
          <a:xfrm>
            <a:off x="0" y="0"/>
            <a:ext cx="122443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453" y="1849688"/>
            <a:ext cx="11189368" cy="4351338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Соединения ротора компрессора и ротора турбины выполняется по  следующим схемам .</a:t>
            </a:r>
          </a:p>
          <a:p>
            <a:pPr marL="514350" indent="-514350">
              <a:buNone/>
            </a:pPr>
            <a:r>
              <a:rPr lang="ru-RU" sz="4000" dirty="0" smtClean="0"/>
              <a:t>     А) Шлицевая муфта </a:t>
            </a:r>
          </a:p>
          <a:p>
            <a:pPr marL="514350" indent="-514350">
              <a:buNone/>
            </a:pPr>
            <a:r>
              <a:rPr lang="ru-RU" sz="4000" dirty="0" smtClean="0"/>
              <a:t>     Б) Шлицевая муфта с шаровым шарниром  </a:t>
            </a:r>
          </a:p>
          <a:p>
            <a:pPr marL="514350" indent="-514350">
              <a:buNone/>
            </a:pPr>
            <a:r>
              <a:rPr lang="ru-RU" sz="4000" dirty="0" smtClean="0"/>
              <a:t>     В) Шлицы </a:t>
            </a:r>
          </a:p>
          <a:p>
            <a:pPr marL="514350" indent="-514350">
              <a:buFont typeface="+mj-lt"/>
              <a:buAutoNum type="alphaL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7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ameleon\Desktop\nh2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7052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81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1072" y="386678"/>
            <a:ext cx="8946541" cy="4195481"/>
          </a:xfrm>
        </p:spPr>
        <p:txBody>
          <a:bodyPr/>
          <a:lstStyle/>
          <a:p>
            <a:r>
              <a:rPr lang="ru-RU" sz="3200" dirty="0" smtClean="0"/>
              <a:t>Частота вращения ротора, при которой наступает резонанс и прогиб вала достигает наибольшего значения, называется критической.</a:t>
            </a:r>
          </a:p>
          <a:p>
            <a:endParaRPr lang="ru-RU" dirty="0"/>
          </a:p>
        </p:txBody>
      </p:sp>
      <p:pic>
        <p:nvPicPr>
          <p:cNvPr id="1026" name="Рисунок 4" descr="4.jpg"/>
          <p:cNvPicPr>
            <a:picLocks noChangeAspect="1" noChangeArrowheads="1"/>
          </p:cNvPicPr>
          <p:nvPr/>
        </p:nvPicPr>
        <p:blipFill>
          <a:blip r:embed="rId2">
            <a:lum contrast="51000"/>
          </a:blip>
          <a:srcRect/>
          <a:stretch>
            <a:fillRect/>
          </a:stretch>
        </p:blipFill>
        <p:spPr bwMode="auto">
          <a:xfrm>
            <a:off x="1564640" y="2397760"/>
            <a:ext cx="7409766" cy="42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валов </a:t>
            </a:r>
            <a:endParaRPr lang="ru-RU" dirty="0"/>
          </a:p>
        </p:txBody>
      </p:sp>
      <p:pic>
        <p:nvPicPr>
          <p:cNvPr id="2050" name="Рисунок 0" descr="IMG_20181216_0843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958080" y="1853248"/>
            <a:ext cx="7058783" cy="402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  <a:softEdge rad="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07963" y="1427871"/>
            <a:ext cx="4550117" cy="468172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Вал работающий на за критических частотах (</a:t>
            </a:r>
            <a:r>
              <a:rPr lang="en-US" sz="3200" dirty="0" smtClean="0"/>
              <a:t>w</a:t>
            </a:r>
            <a:r>
              <a:rPr lang="ru-RU" sz="3200" dirty="0" smtClean="0"/>
              <a:t> &gt; </a:t>
            </a:r>
            <a:r>
              <a:rPr lang="en-US" sz="3200" dirty="0" smtClean="0"/>
              <a:t>w</a:t>
            </a:r>
            <a:r>
              <a:rPr lang="ru-RU" sz="3200" baseline="-25000" dirty="0" err="1" smtClean="0"/>
              <a:t>кр</a:t>
            </a:r>
            <a:r>
              <a:rPr lang="ru-RU" sz="3200" dirty="0" smtClean="0"/>
              <a:t>), называются гибкими.</a:t>
            </a:r>
          </a:p>
          <a:p>
            <a:r>
              <a:rPr lang="ru-RU" sz="3200" dirty="0" smtClean="0"/>
              <a:t>Вал работающий на до критических частотах (</a:t>
            </a:r>
            <a:r>
              <a:rPr lang="en-US" sz="3200" dirty="0" smtClean="0"/>
              <a:t>w</a:t>
            </a:r>
            <a:r>
              <a:rPr lang="ru-RU" sz="3200" dirty="0" smtClean="0"/>
              <a:t> </a:t>
            </a:r>
            <a:r>
              <a:rPr lang="en-US" sz="3200" dirty="0" smtClean="0"/>
              <a:t>&lt;</a:t>
            </a:r>
            <a:r>
              <a:rPr lang="ru-RU" sz="3200" dirty="0" smtClean="0"/>
              <a:t> </a:t>
            </a:r>
            <a:r>
              <a:rPr lang="en-US" sz="3200" dirty="0" smtClean="0"/>
              <a:t>w</a:t>
            </a:r>
            <a:r>
              <a:rPr lang="ru-RU" sz="3200" baseline="-25000" dirty="0" err="1" smtClean="0"/>
              <a:t>кр</a:t>
            </a:r>
            <a:r>
              <a:rPr lang="ru-RU" sz="3200" dirty="0" smtClean="0"/>
              <a:t>), называются </a:t>
            </a:r>
            <a:r>
              <a:rPr lang="en-US" sz="3200" dirty="0" smtClean="0"/>
              <a:t> </a:t>
            </a:r>
            <a:r>
              <a:rPr lang="ru-RU" sz="3200" dirty="0" smtClean="0"/>
              <a:t>жесткий.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1.	Силовые системы роторов:</a:t>
            </a:r>
          </a:p>
          <a:p>
            <a:pPr marL="0" indent="0">
              <a:buNone/>
            </a:pPr>
            <a:r>
              <a:rPr lang="ru-RU" sz="2800" dirty="0" smtClean="0"/>
              <a:t>         а) основные элементы и типы роторов;</a:t>
            </a:r>
          </a:p>
          <a:p>
            <a:pPr marL="0" indent="0">
              <a:buNone/>
            </a:pPr>
            <a:r>
              <a:rPr lang="ru-RU" sz="2800" dirty="0" smtClean="0"/>
              <a:t>         б) нагрузки, действующие на ротор.</a:t>
            </a:r>
          </a:p>
          <a:p>
            <a:r>
              <a:rPr lang="ru-RU" sz="2800" dirty="0" smtClean="0"/>
              <a:t>2.	Соединение валов роторов турбины и компрессора между собой.</a:t>
            </a:r>
          </a:p>
          <a:p>
            <a:r>
              <a:rPr lang="ru-RU" sz="2800" dirty="0" smtClean="0"/>
              <a:t>3.	Понятие о критической частоте вращения ротора, о «жестком» и «гибком» валах ротора.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0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Недостаток гибкого ротора можно назвать  возникновения больших прогибов и задевание его за корпус при эволюциях и посадке самолета под действием инерционных сил и гироскопического момента. При этом радиальные зазоры приходится увеличивать и применять ограничители прогибов вала.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600" dirty="0" smtClean="0"/>
              <a:t>Ротор ГТД состоит из деталей роторов компрессора и турбины, узла их соединения, а у ТВД, кроме того, из вращающихся деталей редуктора.</a:t>
            </a:r>
            <a:endParaRPr lang="en-US" sz="3600" dirty="0" smtClean="0"/>
          </a:p>
          <a:p>
            <a:r>
              <a:rPr lang="ru-RU" sz="3600" dirty="0" smtClean="0"/>
              <a:t>Ротор ГТД опирается на подшипники, установленные в корпусе двигателя. Схема силовой системы и конструкция ротора двигателя определяются типом и конструкцией компрессора и турбины.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8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Одновальные двухопорные роторы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применяются в ГТД с небольшой длиной ротора, в вспомогательных ГТД и турбостартерах,</a:t>
            </a:r>
            <a:endParaRPr lang="ru-RU" dirty="0"/>
          </a:p>
        </p:txBody>
      </p:sp>
      <p:pic>
        <p:nvPicPr>
          <p:cNvPr id="1026" name="Picture 2" descr="C:\Users\hameleon\Desktop\nh2.png"/>
          <p:cNvPicPr>
            <a:picLocks noChangeAspect="1" noChangeArrowheads="1"/>
          </p:cNvPicPr>
          <p:nvPr/>
        </p:nvPicPr>
        <p:blipFill>
          <a:blip r:embed="rId2">
            <a:lum contrast="56000"/>
          </a:blip>
          <a:srcRect/>
          <a:stretch>
            <a:fillRect/>
          </a:stretch>
        </p:blipFill>
        <p:spPr bwMode="auto">
          <a:xfrm>
            <a:off x="1275346" y="3154530"/>
            <a:ext cx="9023685" cy="3342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10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800" dirty="0" smtClean="0"/>
              <a:t>Двухопорные роторы выполняются с жестким соединением валов турбины 2 и компрессора 1, поэтому они имеют простую конструкцию и небольшую массу. </a:t>
            </a:r>
            <a:endParaRPr lang="en-US" sz="4800" dirty="0" smtClean="0"/>
          </a:p>
          <a:p>
            <a:r>
              <a:rPr lang="ru-RU" sz="4800" dirty="0" smtClean="0"/>
              <a:t>Эта схема применяется, если длина компрессора небольшая, обычно при центробежных компрессорах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7358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884" y="478088"/>
            <a:ext cx="10515600" cy="435133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При большей длине компрессора для повышения жесткости ротора и уменьшения его прогибов опоры располагают по следующей  схеме. </a:t>
            </a:r>
            <a:endParaRPr lang="ru-RU" sz="4000" dirty="0"/>
          </a:p>
        </p:txBody>
      </p:sp>
      <p:pic>
        <p:nvPicPr>
          <p:cNvPr id="2050" name="Picture 2" descr="C:\Users\hameleon\Desktop\nh22.png"/>
          <p:cNvPicPr>
            <a:picLocks noChangeAspect="1" noChangeArrowheads="1"/>
          </p:cNvPicPr>
          <p:nvPr/>
        </p:nvPicPr>
        <p:blipFill>
          <a:blip r:embed="rId2">
            <a:lum contrast="41000"/>
          </a:blip>
          <a:srcRect/>
          <a:stretch>
            <a:fillRect/>
          </a:stretch>
        </p:blipFill>
        <p:spPr bwMode="auto">
          <a:xfrm>
            <a:off x="1034715" y="3114174"/>
            <a:ext cx="9384631" cy="3238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3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1646" y="293694"/>
            <a:ext cx="10515600" cy="56957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Эта схема применяется для роторов высокого давления ТРДД.</a:t>
            </a:r>
          </a:p>
          <a:p>
            <a:r>
              <a:rPr lang="ru-RU" sz="3200" dirty="0" smtClean="0"/>
              <a:t>Он воспринимает разность осевых нагрузок, возникающих на роторах компрессора и турбины и часть радиальной нагрузки. </a:t>
            </a:r>
          </a:p>
          <a:p>
            <a:r>
              <a:rPr lang="ru-RU" sz="3200" dirty="0" smtClean="0"/>
              <a:t>При конструировании большое внимание уделяется увеличению жесткости корпуса и валов, а также обеспечению </a:t>
            </a:r>
            <a:r>
              <a:rPr lang="ru-RU" sz="3200" dirty="0" err="1" smtClean="0"/>
              <a:t>соосности</a:t>
            </a:r>
            <a:r>
              <a:rPr lang="ru-RU" sz="3200" dirty="0" smtClean="0"/>
              <a:t> гнезд подшипников для избегания  защемления подшипников при изгибных колебаниях вала. </a:t>
            </a:r>
          </a:p>
        </p:txBody>
      </p:sp>
    </p:spTree>
    <p:extLst>
      <p:ext uri="{BB962C8B-B14F-4D97-AF65-F5344CB8AC3E}">
        <p14:creationId xmlns:p14="http://schemas.microsoft.com/office/powerpoint/2010/main" val="25879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Одновальные </a:t>
            </a:r>
            <a:r>
              <a:rPr lang="ru-RU" dirty="0" err="1" smtClean="0"/>
              <a:t>трехопорные</a:t>
            </a:r>
            <a:r>
              <a:rPr lang="ru-RU" dirty="0" smtClean="0"/>
              <a:t> роторы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000" dirty="0" smtClean="0"/>
              <a:t>Схема силовой системы </a:t>
            </a:r>
            <a:r>
              <a:rPr lang="ru-RU" sz="4000" dirty="0" err="1" smtClean="0"/>
              <a:t>трехопорного</a:t>
            </a:r>
            <a:r>
              <a:rPr lang="ru-RU" sz="4000" dirty="0" smtClean="0"/>
              <a:t> ротора с подвижным соединением валов воспринимают только радиальные усилия. Таким образом, осевая фиксация ротора относительно корпуса двигателя осуществляется с помощью среднего опорно-упорного подшипника.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489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Двухвальные</a:t>
            </a:r>
            <a:r>
              <a:rPr lang="ru-RU" dirty="0" smtClean="0"/>
              <a:t> роторы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Двухвальные</a:t>
            </a:r>
            <a:r>
              <a:rPr lang="ru-RU" dirty="0" smtClean="0"/>
              <a:t> роторы  могут быть выполнены  по следующей схеме.  </a:t>
            </a:r>
            <a:endParaRPr lang="ru-RU" dirty="0"/>
          </a:p>
        </p:txBody>
      </p:sp>
      <p:pic>
        <p:nvPicPr>
          <p:cNvPr id="4098" name="Picture 2" descr="C:\Users\hameleon\Desktop\nh2222.png"/>
          <p:cNvPicPr>
            <a:picLocks noChangeAspect="1" noChangeArrowheads="1"/>
          </p:cNvPicPr>
          <p:nvPr/>
        </p:nvPicPr>
        <p:blipFill>
          <a:blip r:embed="rId2">
            <a:lum contrast="76000"/>
          </a:blip>
          <a:srcRect/>
          <a:stretch>
            <a:fillRect/>
          </a:stretch>
        </p:blipFill>
        <p:spPr bwMode="auto">
          <a:xfrm>
            <a:off x="0" y="2962275"/>
            <a:ext cx="12192000" cy="3895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48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602</TotalTime>
  <Words>534</Words>
  <Application>Microsoft Office PowerPoint</Application>
  <PresentationFormat>Широкоэкранный</PresentationFormat>
  <Paragraphs>44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Ион</vt:lpstr>
      <vt:lpstr>Силовые системы и роторы.   </vt:lpstr>
      <vt:lpstr>Вопросы </vt:lpstr>
      <vt:lpstr>Презентация PowerPoint</vt:lpstr>
      <vt:lpstr>Одновальные двухопорные роторы</vt:lpstr>
      <vt:lpstr>Презентация PowerPoint</vt:lpstr>
      <vt:lpstr>Презентация PowerPoint</vt:lpstr>
      <vt:lpstr>Презентация PowerPoint</vt:lpstr>
      <vt:lpstr>Одновальные трехопорные роторы</vt:lpstr>
      <vt:lpstr>Двухвальные роторы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валов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Силовые системы и роторы.   </dc:title>
  <dc:creator>Студент_19</dc:creator>
  <cp:lastModifiedBy>Студент_19</cp:lastModifiedBy>
  <cp:revision>28</cp:revision>
  <dcterms:created xsi:type="dcterms:W3CDTF">2019-04-08T04:08:38Z</dcterms:created>
  <dcterms:modified xsi:type="dcterms:W3CDTF">2019-04-30T05:50:15Z</dcterms:modified>
</cp:coreProperties>
</file>