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789" autoAdjust="0"/>
    <p:restoredTop sz="94660"/>
  </p:normalViewPr>
  <p:slideViewPr>
    <p:cSldViewPr>
      <p:cViewPr varScale="1">
        <p:scale>
          <a:sx n="47" d="100"/>
          <a:sy n="47" d="100"/>
        </p:scale>
        <p:origin x="90" y="4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76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21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7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299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870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797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77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87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8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87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28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02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8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51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89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30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12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12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Камера сгорания.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Форсажная</a:t>
            </a:r>
            <a:r>
              <a:rPr lang="ru-RU" dirty="0" smtClean="0"/>
              <a:t> камера.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wrap="none">
            <a:noAutofit/>
          </a:bodyPr>
          <a:lstStyle/>
          <a:p>
            <a:pPr>
              <a:buNone/>
            </a:pPr>
            <a:r>
              <a:rPr lang="ru-RU" dirty="0" smtClean="0"/>
              <a:t> Устройство для сжигания топлива в</a:t>
            </a:r>
          </a:p>
          <a:p>
            <a:pPr>
              <a:buNone/>
            </a:pPr>
            <a:r>
              <a:rPr lang="ru-RU" dirty="0" smtClean="0"/>
              <a:t> отработавших в   турбине  газах с целью</a:t>
            </a:r>
          </a:p>
          <a:p>
            <a:pPr>
              <a:buNone/>
            </a:pPr>
            <a:r>
              <a:rPr lang="ru-RU" dirty="0" smtClean="0"/>
              <a:t> повышения тяги  ТРД за счёт повышения </a:t>
            </a:r>
          </a:p>
          <a:p>
            <a:pPr>
              <a:buNone/>
            </a:pPr>
            <a:r>
              <a:rPr lang="ru-RU" dirty="0" smtClean="0"/>
              <a:t> температуры газов перед реактивным </a:t>
            </a:r>
          </a:p>
          <a:p>
            <a:pPr>
              <a:buNone/>
            </a:pPr>
            <a:r>
              <a:rPr lang="ru-RU" dirty="0" smtClean="0"/>
              <a:t>соплами</a:t>
            </a:r>
            <a:r>
              <a:rPr lang="ru-RU" dirty="0" smtClean="0"/>
              <a:t> соответствующего увеличения</a:t>
            </a:r>
          </a:p>
          <a:p>
            <a:pPr>
              <a:buNone/>
            </a:pPr>
            <a:r>
              <a:rPr lang="ru-RU" dirty="0" smtClean="0"/>
              <a:t> скорости истечения реактивной струи.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meleon\Desktop\rc22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34" y="1357298"/>
            <a:ext cx="905056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Устойчивый процесс горения на всех режимах </a:t>
            </a:r>
          </a:p>
          <a:p>
            <a:r>
              <a:rPr lang="ru-RU" dirty="0" smtClean="0"/>
              <a:t>Надежный включение  </a:t>
            </a:r>
            <a:r>
              <a:rPr lang="ru-RU" dirty="0" err="1" smtClean="0"/>
              <a:t>форсажной</a:t>
            </a:r>
            <a:r>
              <a:rPr lang="ru-RU" dirty="0" smtClean="0"/>
              <a:t> камеры при всех условиях работы </a:t>
            </a:r>
          </a:p>
          <a:p>
            <a:r>
              <a:rPr lang="ru-RU" dirty="0" smtClean="0"/>
              <a:t>Малые потери полного давления  </a:t>
            </a:r>
          </a:p>
          <a:p>
            <a:r>
              <a:rPr lang="ru-RU" dirty="0" smtClean="0"/>
              <a:t>Малы вес конструкций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meleon\Desktop\rc222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372" y="857232"/>
            <a:ext cx="872162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Подача топлива в  </a:t>
            </a:r>
            <a:r>
              <a:rPr lang="ru-RU" dirty="0" err="1" smtClean="0"/>
              <a:t>форсажную</a:t>
            </a:r>
            <a:r>
              <a:rPr lang="ru-RU" dirty="0" smtClean="0"/>
              <a:t> камеры осуществляется с помощью форсунок центробежного типа как правило установленных на  навстречу потоку газа. Форсунки располагаются перед стабилизатором.</a:t>
            </a:r>
          </a:p>
          <a:p>
            <a:r>
              <a:rPr lang="ru-RU" dirty="0" smtClean="0"/>
              <a:t>При работе камеры сгорания возникает большие вибрационные нагрузки которые могут  привести к разрушению. Поэтому в зону горения устанавливаются гофрированный перфорированный экраны.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Неисправности кс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Местный перегрев</a:t>
            </a:r>
          </a:p>
          <a:p>
            <a:r>
              <a:rPr lang="ru-RU" dirty="0" smtClean="0"/>
              <a:t>Коробление </a:t>
            </a:r>
          </a:p>
          <a:p>
            <a:r>
              <a:rPr lang="ru-RU" dirty="0" smtClean="0"/>
              <a:t>Прогар </a:t>
            </a:r>
          </a:p>
          <a:p>
            <a:r>
              <a:rPr lang="ru-RU" dirty="0" smtClean="0"/>
              <a:t>Трещины жаровых труб </a:t>
            </a:r>
          </a:p>
          <a:p>
            <a:r>
              <a:rPr lang="ru-RU" dirty="0" smtClean="0"/>
              <a:t>Разрушение корпуса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1.Конструкция и материалы корпусов и жаровых труб КС</a:t>
            </a:r>
          </a:p>
          <a:p>
            <a:pPr>
              <a:buNone/>
            </a:pPr>
            <a:r>
              <a:rPr lang="ru-RU" sz="4000" dirty="0" smtClean="0"/>
              <a:t>2.Назначение и конструктивные элементы </a:t>
            </a:r>
            <a:r>
              <a:rPr lang="ru-RU" sz="4000" dirty="0" err="1" smtClean="0"/>
              <a:t>форсажных</a:t>
            </a:r>
            <a:r>
              <a:rPr lang="ru-RU" sz="4000" dirty="0" smtClean="0"/>
              <a:t> камер.</a:t>
            </a:r>
          </a:p>
          <a:p>
            <a:pPr>
              <a:buNone/>
            </a:pPr>
            <a:r>
              <a:rPr lang="ru-RU" sz="4000" dirty="0" smtClean="0"/>
              <a:t>3.Неисправности КС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Камера сгорания состоит из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Диффузор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Жаровая труба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Завихрители 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Смесители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Корпус (кожух)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Диффузор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предназначен для уменьшения скорости потока воздуха, поступающего в него из компрессора ГТД что способствует улучшению устойчивости горения и уменьшения гидравлических потерь.</a:t>
            </a:r>
          </a:p>
          <a:p>
            <a:pPr>
              <a:buNone/>
            </a:pPr>
            <a:r>
              <a:rPr lang="ru-RU" dirty="0" smtClean="0"/>
              <a:t>Диффузоры бывают литыми и сварными. </a:t>
            </a:r>
          </a:p>
          <a:p>
            <a:pPr>
              <a:buNone/>
            </a:pPr>
            <a:r>
              <a:rPr lang="ru-RU" dirty="0" smtClean="0"/>
              <a:t>Сварные более технологичны и имеют малый вес.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4400" dirty="0" smtClean="0">
                <a:solidFill>
                  <a:schemeClr val="tx1"/>
                </a:solidFill>
              </a:rPr>
              <a:t>Жаровая труба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Внутренняя оболочка КС в которой происходит процесс горения  и  перемешивания продуктов сгорания с вторым контуром. КС  представляет собой набор </a:t>
            </a:r>
            <a:r>
              <a:rPr lang="ru-RU" dirty="0"/>
              <a:t>у</a:t>
            </a:r>
            <a:r>
              <a:rPr lang="ru-RU" dirty="0" smtClean="0"/>
              <a:t>зких конических  колец которые соединяются между собой сваркой или клепками. В местах соединения секций предусматриваются кольцевые щели для создания пленочного охлаждения.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Завихрители( стабилизатор)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Предназначены для создания линий обратных токов.  Во основном они состоят из листового материала в виде лопаток(а) или без лопаточный(б). </a:t>
            </a:r>
          </a:p>
          <a:p>
            <a:endParaRPr lang="ru-RU" dirty="0"/>
          </a:p>
        </p:txBody>
      </p:sp>
      <p:pic>
        <p:nvPicPr>
          <p:cNvPr id="1027" name="Picture 3" descr="C:\Users\hameleon\Desktop\rc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86190"/>
            <a:ext cx="792961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600" dirty="0" smtClean="0"/>
              <a:t>Смесители.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r>
              <a:rPr lang="ru-RU" dirty="0" smtClean="0"/>
              <a:t>Предназначены для перемешивания вторичного потока воздуха с продуктами сгорания происходит обычно в задней части  жаровой трубы. Смешивания происходит через окна(</a:t>
            </a:r>
            <a:r>
              <a:rPr lang="ru-RU" dirty="0" err="1" smtClean="0"/>
              <a:t>а,б,в,г</a:t>
            </a:r>
            <a:r>
              <a:rPr lang="ru-RU" dirty="0" smtClean="0"/>
              <a:t>) или патрубки (</a:t>
            </a:r>
            <a:r>
              <a:rPr lang="ru-RU" dirty="0" err="1" smtClean="0"/>
              <a:t>ж,з</a:t>
            </a:r>
            <a:r>
              <a:rPr lang="ru-RU" dirty="0" smtClean="0"/>
              <a:t>)  </a:t>
            </a:r>
            <a:endParaRPr lang="ru-RU" dirty="0"/>
          </a:p>
        </p:txBody>
      </p:sp>
      <p:pic>
        <p:nvPicPr>
          <p:cNvPr id="2050" name="Picture 2" descr="C:\Users\hameleon\Desktop\rc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5357818" cy="2643182"/>
          </a:xfrm>
          <a:prstGeom prst="rect">
            <a:avLst/>
          </a:prstGeom>
          <a:noFill/>
        </p:spPr>
      </p:pic>
      <p:pic>
        <p:nvPicPr>
          <p:cNvPr id="2051" name="Picture 3" descr="C:\Users\hameleon\Desktop\rc222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1731" y="4286256"/>
            <a:ext cx="3922269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4000" dirty="0" smtClean="0"/>
              <a:t>Корпус (кожух)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Оболочка камеры сгорания ограничивающая объем в котором размещены жаровые трубы.</a:t>
            </a:r>
          </a:p>
          <a:p>
            <a:r>
              <a:rPr lang="ru-RU" dirty="0" smtClean="0"/>
              <a:t>Кожухи применяются только у трубчатой камеры сгорания, а корпус применяется у остальных.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Металы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ХН75МБТЮ</a:t>
            </a:r>
          </a:p>
          <a:p>
            <a:r>
              <a:rPr lang="ru-RU" dirty="0" smtClean="0"/>
              <a:t>ХН38БТ</a:t>
            </a:r>
          </a:p>
          <a:p>
            <a:r>
              <a:rPr lang="ru-RU" dirty="0" smtClean="0"/>
              <a:t>ХН60В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361</TotalTime>
  <Words>292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</vt:lpstr>
      <vt:lpstr>Тема: Камера сгорания. </vt:lpstr>
      <vt:lpstr>Вопросы </vt:lpstr>
      <vt:lpstr>Презентация PowerPoint</vt:lpstr>
      <vt:lpstr>Диффузор</vt:lpstr>
      <vt:lpstr>Жаровая труба </vt:lpstr>
      <vt:lpstr>Завихрители( стабилизатор)</vt:lpstr>
      <vt:lpstr>Смесители.</vt:lpstr>
      <vt:lpstr>Корпус (кожух) </vt:lpstr>
      <vt:lpstr>Металы </vt:lpstr>
      <vt:lpstr>Форсажная камера.</vt:lpstr>
      <vt:lpstr>Презентация PowerPoint</vt:lpstr>
      <vt:lpstr>Презентация PowerPoint</vt:lpstr>
      <vt:lpstr>Презентация PowerPoint</vt:lpstr>
      <vt:lpstr>Презентация PowerPoint</vt:lpstr>
      <vt:lpstr>Неисправности кс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Камера сгорания. </dc:title>
  <dc:creator>hameleon</dc:creator>
  <cp:lastModifiedBy>Студент_19</cp:lastModifiedBy>
  <cp:revision>29</cp:revision>
  <dcterms:created xsi:type="dcterms:W3CDTF">2019-03-20T09:44:26Z</dcterms:created>
  <dcterms:modified xsi:type="dcterms:W3CDTF">2019-04-15T05:12:31Z</dcterms:modified>
</cp:coreProperties>
</file>