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75" r:id="rId6"/>
    <p:sldId id="260" r:id="rId7"/>
    <p:sldId id="261" r:id="rId8"/>
    <p:sldId id="262" r:id="rId9"/>
    <p:sldId id="268" r:id="rId10"/>
    <p:sldId id="269" r:id="rId11"/>
    <p:sldId id="270" r:id="rId12"/>
    <p:sldId id="276" r:id="rId13"/>
    <p:sldId id="272" r:id="rId14"/>
    <p:sldId id="278" r:id="rId15"/>
    <p:sldId id="271" r:id="rId16"/>
    <p:sldId id="277" r:id="rId17"/>
    <p:sldId id="263" r:id="rId18"/>
    <p:sldId id="264" r:id="rId19"/>
    <p:sldId id="265" r:id="rId20"/>
    <p:sldId id="266" r:id="rId21"/>
    <p:sldId id="267" r:id="rId22"/>
    <p:sldId id="273" r:id="rId23"/>
    <p:sldId id="274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96" y="-3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96D9A8-7695-43EB-BFE5-77F7F5DA975C}" type="datetimeFigureOut">
              <a:rPr lang="ru-RU" smtClean="0"/>
              <a:pPr/>
              <a:t>18.03.2019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F3284D-ABA3-4D3F-A876-23AB950187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933364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F3284D-ABA3-4D3F-A876-23AB95018730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2214554"/>
            <a:ext cx="8229600" cy="1828800"/>
          </a:xfrm>
        </p:spPr>
        <p:txBody>
          <a:bodyPr/>
          <a:lstStyle/>
          <a:p>
            <a:r>
              <a:rPr lang="ru-RU" dirty="0" smtClean="0"/>
              <a:t>Тема: камера сгорания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hameleon\Desktop\565748500_640x36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Трубчатая  КС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ru-RU" sz="2400" dirty="0" smtClean="0"/>
              <a:t>Достоинства :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dirty="0" smtClean="0"/>
              <a:t>Легкая доводка в производстве.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dirty="0" smtClean="0"/>
              <a:t>Не требует полной разборки при замене.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dirty="0" smtClean="0"/>
              <a:t>Высокая полнота сгорания.  </a:t>
            </a:r>
          </a:p>
          <a:p>
            <a:pPr marL="514350" indent="-514350">
              <a:buNone/>
            </a:pPr>
            <a:endParaRPr lang="ru-RU" sz="2400" dirty="0" smtClean="0"/>
          </a:p>
          <a:p>
            <a:pPr marL="514350" indent="-514350">
              <a:buNone/>
            </a:pPr>
            <a:endParaRPr lang="ru-RU" sz="2400" dirty="0" smtClean="0"/>
          </a:p>
          <a:p>
            <a:pPr marL="514350" indent="-514350">
              <a:buNone/>
            </a:pPr>
            <a:r>
              <a:rPr lang="ru-RU" sz="2400" dirty="0" smtClean="0"/>
              <a:t>Недостатки камеры сгорания можно отнести: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dirty="0" smtClean="0"/>
              <a:t>Большая масса.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dirty="0" smtClean="0"/>
              <a:t>Необходимость установки </a:t>
            </a:r>
            <a:r>
              <a:rPr lang="ru-RU" sz="2400" dirty="0" err="1" smtClean="0"/>
              <a:t>газосборника</a:t>
            </a:r>
            <a:r>
              <a:rPr lang="ru-RU" sz="2400" dirty="0" smtClean="0"/>
              <a:t>.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dirty="0" smtClean="0"/>
              <a:t>Большое число уплотнительных элементах.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dirty="0" smtClean="0"/>
              <a:t>Большое гидравлическое сопротивления </a:t>
            </a:r>
            <a:endParaRPr lang="ru-RU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hameleon\Desktop\image03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6881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Кольцевая КС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Достоинства: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Наружный и внутренний корпус включается в силовую схему двигателя.   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Малая масса.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При срыве пламени одной из форсунок легко воспламеняется  от соседней.</a:t>
            </a:r>
          </a:p>
          <a:p>
            <a:pPr>
              <a:buNone/>
            </a:pPr>
            <a:r>
              <a:rPr lang="ru-RU" dirty="0" smtClean="0"/>
              <a:t>Недостатки: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Сложность ремонта и замены.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Трудность организации процесса горения.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Сложность доводки  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hameleon\Desktop\koltso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-7370"/>
            <a:ext cx="9144000" cy="68653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Трубчато-кольцевой  КС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Достоинства :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Наличие отдельных жаровых труб.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Корпус включена в силовую схему двигателя</a:t>
            </a:r>
            <a:r>
              <a:rPr lang="ru-RU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  При срыве пламени одной из форсунок легко воспламеняется  от соседней</a:t>
            </a:r>
            <a:r>
              <a:rPr lang="ru-RU" dirty="0" smtClean="0"/>
              <a:t>.</a:t>
            </a:r>
            <a:endParaRPr lang="ru-RU" dirty="0" smtClean="0"/>
          </a:p>
          <a:p>
            <a:pPr marL="514350" indent="-514350">
              <a:buNone/>
            </a:pPr>
            <a:r>
              <a:rPr lang="ru-RU" dirty="0" smtClean="0"/>
              <a:t>Недостатки камеры сгорания можно отнести: 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Увеличенная масса двигателя. 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Неравномерность температур. 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Усложнен запуск. (необходим </a:t>
            </a:r>
            <a:r>
              <a:rPr lang="ru-RU" dirty="0" smtClean="0"/>
              <a:t>пламя перебрасыватель </a:t>
            </a:r>
            <a:r>
              <a:rPr lang="ru-RU" dirty="0" smtClean="0"/>
              <a:t>)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9" name="Picture 3" descr="C:\Users\hameleon\Desktop\ryrhrh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2835" y="0"/>
            <a:ext cx="9216835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57148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Направление потока воздуха.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642918"/>
            <a:ext cx="8229600" cy="4525963"/>
          </a:xfrm>
        </p:spPr>
        <p:txBody>
          <a:bodyPr/>
          <a:lstStyle/>
          <a:p>
            <a:r>
              <a:rPr lang="ru-RU" dirty="0" smtClean="0"/>
              <a:t>Прямоточные камеры </a:t>
            </a:r>
            <a:endParaRPr lang="ru-RU" dirty="0"/>
          </a:p>
        </p:txBody>
      </p:sp>
      <p:pic>
        <p:nvPicPr>
          <p:cNvPr id="1026" name="Picture 2" descr="C:\Users\hameleon\Desktop\truba-kolco-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85860"/>
            <a:ext cx="9144000" cy="5572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Преимущество таких камер является малые гидравлические потери.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=0,92-96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высокий коэффициент полноты сгорания.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Недостатками является  большие габариты которые приводят  к сложность конструкций  и увеличении массы. </a:t>
            </a:r>
          </a:p>
          <a:p>
            <a:pPr marL="514350" indent="-514350">
              <a:buFont typeface="+mj-lt"/>
              <a:buAutoNum type="arabicPeriod"/>
            </a:pPr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000108"/>
          </a:xfrm>
        </p:spPr>
        <p:txBody>
          <a:bodyPr/>
          <a:lstStyle/>
          <a:p>
            <a:r>
              <a:rPr lang="ru-RU" dirty="0" smtClean="0"/>
              <a:t>Направление потока воздуха.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Противоточные камеры</a:t>
            </a:r>
            <a:endParaRPr lang="ru-RU" dirty="0"/>
          </a:p>
        </p:txBody>
      </p:sp>
      <p:pic>
        <p:nvPicPr>
          <p:cNvPr id="2050" name="Picture 2" descr="C:\Users\hameleon\Desktop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43116"/>
            <a:ext cx="9144000" cy="49292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Вопросы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1.Назначения и требования, предъявляемые к камерам сгорания.</a:t>
            </a:r>
          </a:p>
          <a:p>
            <a:r>
              <a:rPr lang="ru-RU" sz="4000" dirty="0" smtClean="0"/>
              <a:t>2.Типы КС и их сравнительная характеристика.</a:t>
            </a:r>
          </a:p>
          <a:p>
            <a:r>
              <a:rPr lang="ru-RU" sz="4000" dirty="0" smtClean="0"/>
              <a:t>3.Силы, действующие на КС и вызываемые ими напряжения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Достоинством  такой камеры является  малый размер.</a:t>
            </a:r>
          </a:p>
          <a:p>
            <a:r>
              <a:rPr lang="ru-RU" dirty="0" smtClean="0"/>
              <a:t>Недостатком такой камеры является большие гидравлические потери  которые влияют на кпд двигателя.</a:t>
            </a:r>
          </a:p>
          <a:p>
            <a:r>
              <a:rPr lang="ru-RU" dirty="0" smtClean="0"/>
              <a:t>Такие камеры сгорания обычно применяются в стартерах  или вспомогательных силовых установках (ВСУ )</a:t>
            </a:r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Способ подачи топлива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 камеру сгорания топливо может  подавать в паровой фазе или  жидкой фазе. </a:t>
            </a:r>
          </a:p>
          <a:p>
            <a:r>
              <a:rPr lang="ru-RU" dirty="0" smtClean="0"/>
              <a:t>Камера сгорания с подачей в паровой фазе имеет большой коэффициент полноты сгорания по сравнению с камерой сгорания где топливо подается в жидкой фазе.   </a:t>
            </a:r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Нагрузки девствующие на КС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Элементы  камеры сгорания испытывают напряжение от действия газовых инерционных и массовых сил а также неравномерность нагрева материала и вибрации. Кроме того при включении элементов  камера сгорания в силовую системы возникают дополнительные напряжения от действия сил и моментов передаваемых от других узлов двигателя.</a:t>
            </a:r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hameleon\Desktop\Безымянныйklklkm.png"/>
          <p:cNvPicPr>
            <a:picLocks noChangeAspect="1" noChangeArrowheads="1"/>
          </p:cNvPicPr>
          <p:nvPr/>
        </p:nvPicPr>
        <p:blipFill>
          <a:blip r:embed="rId2">
            <a:lum bright="35000" contrast="89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Назначение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Камера сгорания -предназначена для преобразования химической энергий топлива, в тепловую путем окисления  топлива с воздухом. С последующим сгорание и перемешиваний  в жаровой трубе.  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hameleon\Desktop\img-ogd6t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"/>
            <a:ext cx="9144000" cy="70250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hameleon\Desktop\image009_6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011222"/>
          </a:xfrm>
        </p:spPr>
        <p:txBody>
          <a:bodyPr/>
          <a:lstStyle/>
          <a:p>
            <a:r>
              <a:rPr lang="ru-RU" dirty="0" smtClean="0"/>
              <a:t>Требование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929330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Обеспечивать устойчивое горение топлива на всех режимах работы двигателя и при всех возможных условиях эксплуатации.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довлетворительное 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работать при переходах с одного режима работы на другой режим,  за минимальный отрезок времени (особенно на больших высотах полета)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Обеспечивать высокую полноту сгорания топлива, которая характеризуется коэффициентом  </a:t>
            </a:r>
            <a:r>
              <a:rPr lang="el-GR" sz="3200" dirty="0" smtClean="0">
                <a:latin typeface="Times New Roman" pitchFamily="18" charset="0"/>
                <a:cs typeface="Times New Roman" pitchFamily="18" charset="0"/>
              </a:rPr>
              <a:t>η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=0,96-0,98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Иметь короткий факел пламени.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928670"/>
          </a:xfrm>
        </p:spPr>
        <p:txBody>
          <a:bodyPr/>
          <a:lstStyle/>
          <a:p>
            <a:r>
              <a:rPr lang="ru-RU" dirty="0" smtClean="0"/>
              <a:t>Требование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928670"/>
            <a:ext cx="8229600" cy="5929330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 startAt="5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Оказывать малое гидравлическое сопротивление  газовому потоку, которая характеризуется коэффициентом  </a:t>
            </a:r>
            <a:r>
              <a:rPr lang="el-GR" sz="3200" dirty="0" smtClean="0"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=0,92-96.</a:t>
            </a:r>
          </a:p>
          <a:p>
            <a:pPr marL="514350" indent="-514350">
              <a:buFont typeface="+mj-lt"/>
              <a:buAutoNum type="arabicPeriod" startAt="5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Обеспечивать равномерное температурное поле.</a:t>
            </a:r>
          </a:p>
          <a:p>
            <a:pPr marL="514350" indent="-514350">
              <a:buFont typeface="+mj-lt"/>
              <a:buAutoNum type="arabicPeriod" startAt="5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Иметь малые габаритные размеры и малую массу   </a:t>
            </a:r>
          </a:p>
          <a:p>
            <a:pPr marL="514350" indent="-514350">
              <a:buFont typeface="+mj-lt"/>
              <a:buAutoNum type="arabicPeriod" startAt="5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Иметь надежную конструкцию и достаточный ресурс работы.</a:t>
            </a:r>
          </a:p>
          <a:p>
            <a:pPr marL="514350" indent="-514350">
              <a:buFont typeface="+mj-lt"/>
              <a:buAutoNum type="arabicPeriod" startAt="5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Технологичность в производстве. </a:t>
            </a:r>
          </a:p>
          <a:p>
            <a:pPr marL="514350" indent="-51435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Типы камер сгорания.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3600" dirty="0" smtClean="0"/>
              <a:t>Камеры сгорания классифицируются по следующим признакам: 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600" dirty="0" smtClean="0"/>
              <a:t>Направление потока воздуха.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600" dirty="0" smtClean="0"/>
              <a:t>Способ подачи топлива в зону горения.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600" dirty="0" smtClean="0"/>
              <a:t>Конструкции и компоновки. 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Конструкция и </a:t>
            </a:r>
            <a:r>
              <a:rPr lang="ru-RU" dirty="0" err="1" smtClean="0"/>
              <a:t>компановка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К конструктивным отличиям КС относятся внешний вид камеры сгорания . </a:t>
            </a:r>
            <a:r>
              <a:rPr lang="ru-RU" sz="3600" dirty="0" smtClean="0"/>
              <a:t>Камера </a:t>
            </a:r>
            <a:r>
              <a:rPr lang="ru-RU" sz="3600" dirty="0" smtClean="0"/>
              <a:t>сгорания выполняются по следующим конструктивным схемам </a:t>
            </a:r>
          </a:p>
          <a:p>
            <a:pPr marL="514350" indent="-514350">
              <a:buFont typeface="+mj-lt"/>
              <a:buAutoNum type="alphaLcParenR"/>
            </a:pPr>
            <a:r>
              <a:rPr lang="ru-RU" sz="3600" dirty="0" smtClean="0"/>
              <a:t>Трубчатая </a:t>
            </a:r>
          </a:p>
          <a:p>
            <a:pPr marL="514350" indent="-514350">
              <a:buFont typeface="+mj-lt"/>
              <a:buAutoNum type="alphaLcParenR"/>
            </a:pPr>
            <a:r>
              <a:rPr lang="ru-RU" sz="3600" dirty="0" smtClean="0"/>
              <a:t>Трубчато-кольцевая </a:t>
            </a:r>
          </a:p>
          <a:p>
            <a:pPr marL="514350" indent="-514350">
              <a:buFont typeface="+mj-lt"/>
              <a:buAutoNum type="alphaLcParenR"/>
            </a:pPr>
            <a:r>
              <a:rPr lang="ru-RU" sz="3600" dirty="0" smtClean="0"/>
              <a:t>Кольцевая </a:t>
            </a:r>
            <a:endParaRPr lang="ru-RU" sz="36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407</TotalTime>
  <Words>498</Words>
  <Application>Microsoft Office PowerPoint</Application>
  <PresentationFormat>Экран (4:3)</PresentationFormat>
  <Paragraphs>76</Paragraphs>
  <Slides>23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Апекс</vt:lpstr>
      <vt:lpstr>Тема: камера сгорания </vt:lpstr>
      <vt:lpstr>Вопросы </vt:lpstr>
      <vt:lpstr>Назначение </vt:lpstr>
      <vt:lpstr>Слайд 4</vt:lpstr>
      <vt:lpstr>Слайд 5</vt:lpstr>
      <vt:lpstr>Требование </vt:lpstr>
      <vt:lpstr>Требование</vt:lpstr>
      <vt:lpstr>Типы камер сгорания.</vt:lpstr>
      <vt:lpstr>Конструкция и компановка</vt:lpstr>
      <vt:lpstr>Слайд 10</vt:lpstr>
      <vt:lpstr>Трубчатая  КС</vt:lpstr>
      <vt:lpstr>Слайд 12</vt:lpstr>
      <vt:lpstr>Кольцевая КС</vt:lpstr>
      <vt:lpstr>Слайд 14</vt:lpstr>
      <vt:lpstr>Трубчато-кольцевой  КС</vt:lpstr>
      <vt:lpstr>Слайд 16</vt:lpstr>
      <vt:lpstr>Направление потока воздуха.</vt:lpstr>
      <vt:lpstr>Слайд 18</vt:lpstr>
      <vt:lpstr>Направление потока воздуха.</vt:lpstr>
      <vt:lpstr>Слайд 20</vt:lpstr>
      <vt:lpstr>Способ подачи топлива </vt:lpstr>
      <vt:lpstr>Нагрузки девствующие на КС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камера сгорания </dc:title>
  <dc:creator>hameleon</dc:creator>
  <cp:lastModifiedBy>hameleon</cp:lastModifiedBy>
  <cp:revision>41</cp:revision>
  <dcterms:created xsi:type="dcterms:W3CDTF">2019-03-16T10:37:45Z</dcterms:created>
  <dcterms:modified xsi:type="dcterms:W3CDTF">2019-03-18T16:51:58Z</dcterms:modified>
</cp:coreProperties>
</file>