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71" r:id="rId6"/>
    <p:sldId id="26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50" autoAdjust="0"/>
  </p:normalViewPr>
  <p:slideViewPr>
    <p:cSldViewPr snapToGrid="0">
      <p:cViewPr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BBF-3DCE-457D-842D-D5186AE43E4C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EA41-AC9A-4D81-81A0-CC37FBB36DD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BBF-3DCE-457D-842D-D5186AE43E4C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EA41-AC9A-4D81-81A0-CC37FBB36D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BBF-3DCE-457D-842D-D5186AE43E4C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EA41-AC9A-4D81-81A0-CC37FBB36D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BBF-3DCE-457D-842D-D5186AE43E4C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EA41-AC9A-4D81-81A0-CC37FBB36D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BBF-3DCE-457D-842D-D5186AE43E4C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EA41-AC9A-4D81-81A0-CC37FBB36D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BBF-3DCE-457D-842D-D5186AE43E4C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EA41-AC9A-4D81-81A0-CC37FBB36D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BBF-3DCE-457D-842D-D5186AE43E4C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EA41-AC9A-4D81-81A0-CC37FBB36DD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BBF-3DCE-457D-842D-D5186AE43E4C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EA41-AC9A-4D81-81A0-CC37FBB36D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BBF-3DCE-457D-842D-D5186AE43E4C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EA41-AC9A-4D81-81A0-CC37FBB36D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BBF-3DCE-457D-842D-D5186AE43E4C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EA41-AC9A-4D81-81A0-CC37FBB36DD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BBF-3DCE-457D-842D-D5186AE43E4C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EA41-AC9A-4D81-81A0-CC37FBB36D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F823BBF-3DCE-457D-842D-D5186AE43E4C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588EA41-AC9A-4D81-81A0-CC37FBB36D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3195E8-FAF2-44CA-B77B-F98B4D8E0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345" y="1690534"/>
            <a:ext cx="9144000" cy="23876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1.3: Компрессор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2</a:t>
            </a:r>
          </a:p>
        </p:txBody>
      </p:sp>
    </p:spTree>
    <p:extLst>
      <p:ext uri="{BB962C8B-B14F-4D97-AF65-F5344CB8AC3E}">
        <p14:creationId xmlns:p14="http://schemas.microsoft.com/office/powerpoint/2010/main" val="3262986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03A575-E937-44B4-A5A2-E4EC11D70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982" y="1440359"/>
            <a:ext cx="962979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Штифтовые и вильчатые замки применяются в дисковых роторах. В этом случае в диске делают кольцевой паз, если замок штифтовой. 2 или несколько кольцевых пазов, в которые входят ушки замковой части лопатки, если замок вильчатый.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Цилиндрические замки применяют в турбостроении. Этот тип соединения не обеспечивает достаточную прочность, что приводит к ограничению окружной скорости.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Прямоугольные замки используют в экспериментальных конструкциях. Центробежные силы массы лопатки воспринимаются штифтами, работающими на срез.</a:t>
            </a:r>
          </a:p>
        </p:txBody>
      </p:sp>
    </p:spTree>
    <p:extLst>
      <p:ext uri="{BB962C8B-B14F-4D97-AF65-F5344CB8AC3E}">
        <p14:creationId xmlns:p14="http://schemas.microsoft.com/office/powerpoint/2010/main" val="8334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823E4A-04BD-42EB-A8E3-1B063473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936072" cy="1400530"/>
          </a:xfrm>
        </p:spPr>
        <p:txBody>
          <a:bodyPr/>
          <a:lstStyle/>
          <a:p>
            <a:r>
              <a:rPr lang="ru-RU" sz="3200" dirty="0"/>
              <a:t>Для фиксации лопатки, от осевого перемещения используют следующие способы: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66FFB1-8118-4AB2-9F1A-82DBD1D3E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662519"/>
            <a:ext cx="8946541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/>
              <a:t>Пластинкой;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Штифтом;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Пружинное кольцо.</a:t>
            </a:r>
          </a:p>
        </p:txBody>
      </p:sp>
    </p:spTree>
    <p:extLst>
      <p:ext uri="{BB962C8B-B14F-4D97-AF65-F5344CB8AC3E}">
        <p14:creationId xmlns:p14="http://schemas.microsoft.com/office/powerpoint/2010/main" val="3635840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F1F989-154D-4C16-84CA-62F8483A4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061" y="692458"/>
            <a:ext cx="10437660" cy="5277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К статическим нагрузкам, действующим на лопатку относятся центробежные силы масс лопаток, возникающие при вращении ротора, и газовые силы, возникающие при обтекании профиля лопатки потоком, а также из-за наличия разности давлений газа перед и за лопаткой. Центробежные силы вызывают растяжение, изгиб и кручение лопаток, а газовые изгибают их и закручивают. При современных окружных скоростях центробежная сила лопатки в 300… 500 тыс. раз больше её массы. Поэтому напряжение от действия этих сил для лопаток турбины наиболее значительнее. Напряжение изгиба от центробежных и газовых сил меньше напряжения растяжения.</a:t>
            </a:r>
          </a:p>
        </p:txBody>
      </p:sp>
    </p:spTree>
    <p:extLst>
      <p:ext uri="{BB962C8B-B14F-4D97-AF65-F5344CB8AC3E}">
        <p14:creationId xmlns:p14="http://schemas.microsoft.com/office/powerpoint/2010/main" val="273478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FE2610-45E5-4BF1-AA71-DB2C54EE4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19" y="1411159"/>
            <a:ext cx="10446536" cy="4714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К динамическим нагрузкам действующим на лопатки, относят нагрузки, возникающие в результате колебаний лопаток. Расчёт динамических нагрузок, которые вызывают переменные по знаку и значению напряжения кручения и изгиба затруднителен и их обычно определяют экспериментально.</a:t>
            </a:r>
          </a:p>
        </p:txBody>
      </p:sp>
    </p:spTree>
    <p:extLst>
      <p:ext uri="{BB962C8B-B14F-4D97-AF65-F5344CB8AC3E}">
        <p14:creationId xmlns:p14="http://schemas.microsoft.com/office/powerpoint/2010/main" val="2411788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49CCEE-931E-42BF-BEA2-F4AEDA58A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781" y="1331259"/>
            <a:ext cx="988724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Температурные нагрузки действуют на рабочие лопатки турбин, вызываются неравномерным нагревом лопатки по длине и поперечным сечениям, в результате чего в них возникают внутренние напряжения. Расчёт напряжений в лопатках осевого компрессора и турбин производится одинаковыми методами. Допускаемые напряжения будут различными, так как лопатки турбин изготавливают из жаропрочных сплавов, а лопатки осевого компрессора – из алюминиевых, или титановых сплавов и стали.</a:t>
            </a:r>
          </a:p>
        </p:txBody>
      </p:sp>
    </p:spTree>
    <p:extLst>
      <p:ext uri="{BB962C8B-B14F-4D97-AF65-F5344CB8AC3E}">
        <p14:creationId xmlns:p14="http://schemas.microsoft.com/office/powerpoint/2010/main" val="167172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Прочитать книжку </a:t>
            </a:r>
          </a:p>
          <a:p>
            <a:r>
              <a:rPr lang="ru-RU" dirty="0" err="1" smtClean="0"/>
              <a:t>Г.И.Данилейко</a:t>
            </a:r>
            <a:r>
              <a:rPr lang="ru-RU" dirty="0" smtClean="0"/>
              <a:t> «основы конструкции Авиационных </a:t>
            </a:r>
            <a:r>
              <a:rPr lang="ru-RU" dirty="0" err="1" smtClean="0"/>
              <a:t>двигателеи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Стр.31-49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3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F537B9-189C-4FE3-9B34-7D395D0C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/>
              <a:t>Вопросы: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A82B14-A3ED-4130-89DB-755AA473B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61" y="2017407"/>
            <a:ext cx="10668478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/>
              <a:t>Рабочие лопатки: назначение, конструкция и геометрические параметры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Способы крепления и осевой фиксации рабочих лопаток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Силы действующие на </a:t>
            </a:r>
            <a:r>
              <a:rPr lang="ru-RU" sz="3200" dirty="0" err="1"/>
              <a:t>рабочии</a:t>
            </a:r>
            <a:r>
              <a:rPr lang="ru-RU" sz="3200" dirty="0"/>
              <a:t> лопатки и вызываемые ими напряжения</a:t>
            </a:r>
          </a:p>
        </p:txBody>
      </p:sp>
    </p:spTree>
    <p:extLst>
      <p:ext uri="{BB962C8B-B14F-4D97-AF65-F5344CB8AC3E}">
        <p14:creationId xmlns:p14="http://schemas.microsoft.com/office/powerpoint/2010/main" val="259392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C735C0-4D2C-4E7C-B8B1-E4F05F7F0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83057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/>
              <a:t>Лопатки предназначены для передачи энергии ротора к газовому потоку.</a:t>
            </a:r>
          </a:p>
        </p:txBody>
      </p:sp>
    </p:spTree>
    <p:extLst>
      <p:ext uri="{BB962C8B-B14F-4D97-AF65-F5344CB8AC3E}">
        <p14:creationId xmlns:p14="http://schemas.microsoft.com/office/powerpoint/2010/main" val="3815215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8394C4-4AB6-4526-B70D-70FA0C60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75769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Лопатка состоит из следующих элементов: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38" y="1679888"/>
            <a:ext cx="7787784" cy="460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21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16000" y="609600"/>
            <a:ext cx="4876800" cy="543059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Антивибрационная полка (не обязательный элемент</a:t>
            </a:r>
            <a:r>
              <a:rPr lang="ru-RU" dirty="0" smtClean="0"/>
              <a:t>).Она </a:t>
            </a:r>
            <a:r>
              <a:rPr lang="ru-RU" dirty="0"/>
              <a:t>служит для разделения </a:t>
            </a:r>
            <a:r>
              <a:rPr lang="ru-RU" dirty="0" err="1" smtClean="0"/>
              <a:t>контуров,для</a:t>
            </a:r>
            <a:r>
              <a:rPr lang="ru-RU" dirty="0" smtClean="0"/>
              <a:t> </a:t>
            </a:r>
            <a:r>
              <a:rPr lang="ru-RU" dirty="0"/>
              <a:t>ограничения перемещения пера </a:t>
            </a:r>
            <a:r>
              <a:rPr lang="ru-RU" dirty="0" smtClean="0"/>
              <a:t>лопатки при </a:t>
            </a:r>
            <a:r>
              <a:rPr lang="ru-RU" dirty="0"/>
              <a:t>вибрациях, а также </a:t>
            </a:r>
            <a:r>
              <a:rPr lang="ru-RU" dirty="0" smtClean="0"/>
              <a:t>для ограничения радиальных перетекании </a:t>
            </a:r>
            <a:r>
              <a:rPr lang="ru-RU" dirty="0"/>
              <a:t>воздуха.</a:t>
            </a:r>
          </a:p>
          <a:p>
            <a:r>
              <a:rPr lang="ru-RU" dirty="0" smtClean="0"/>
              <a:t>Хвостовик </a:t>
            </a:r>
            <a:r>
              <a:rPr lang="ru-RU" dirty="0"/>
              <a:t>служит для </a:t>
            </a:r>
            <a:r>
              <a:rPr lang="ru-RU" dirty="0" smtClean="0"/>
              <a:t>соединения рабочей </a:t>
            </a:r>
            <a:r>
              <a:rPr lang="ru-RU" dirty="0"/>
              <a:t>лопатки с </a:t>
            </a:r>
            <a:r>
              <a:rPr lang="ru-RU" dirty="0" smtClean="0"/>
              <a:t>диском и </a:t>
            </a:r>
            <a:r>
              <a:rPr lang="ru-RU" dirty="0"/>
              <a:t>передачи сил и моментов от диска к лопатке.</a:t>
            </a:r>
          </a:p>
          <a:p>
            <a:r>
              <a:rPr lang="ru-RU" dirty="0" smtClean="0"/>
              <a:t>Корытце </a:t>
            </a:r>
            <a:r>
              <a:rPr lang="ru-RU" dirty="0"/>
              <a:t>– вогнутая поверхность пера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49154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Спинка </a:t>
            </a:r>
            <a:r>
              <a:rPr lang="ru-RU" dirty="0"/>
              <a:t>– выпуклая поверхность пера.</a:t>
            </a:r>
          </a:p>
          <a:p>
            <a:r>
              <a:rPr lang="ru-RU" dirty="0" smtClean="0"/>
              <a:t>Корневая </a:t>
            </a:r>
            <a:r>
              <a:rPr lang="ru-RU" dirty="0"/>
              <a:t>часть – участок пера,</a:t>
            </a:r>
          </a:p>
          <a:p>
            <a:r>
              <a:rPr lang="ru-RU" dirty="0"/>
              <a:t>примыкающий к хвостовику.</a:t>
            </a:r>
          </a:p>
          <a:p>
            <a:r>
              <a:rPr lang="ru-RU" dirty="0" smtClean="0"/>
              <a:t>Концевая </a:t>
            </a:r>
            <a:r>
              <a:rPr lang="ru-RU" dirty="0"/>
              <a:t>часть – периферийный участок пера.</a:t>
            </a:r>
          </a:p>
          <a:p>
            <a:r>
              <a:rPr lang="ru-RU" dirty="0" smtClean="0"/>
              <a:t>Ножка участок лопатки между корневой частью и хвостовиком лопатки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98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E9B394-EE9B-4E2B-861D-BCAB9BCB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Требования к лопаткам: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B9B3FF-A6E9-4105-A6A7-1FBDF1547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высокая прочность и жесткость, (т.к. лопатки испытывают большую статическую и динамическую нагрузки во время работы двигателя)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высокая степень чистоты обработки пера. (что позволяет снизить потери на трение, а также снизить сопротивление усталости конструкции лопатки)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минимальная масса. (Снижение массы лопатки на 1% уменьшает    массу компрессора на 4%.)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высокая точность исполнения линейных и угловых размеров</a:t>
            </a:r>
            <a:br>
              <a:rPr lang="ru-RU" dirty="0"/>
            </a:br>
            <a:r>
              <a:rPr lang="ru-RU" dirty="0"/>
              <a:t>(при изготовлении лопаток для получения одинаковых скоростей течения, давлений и температур воздушного потока в каждом лопаточном канале. Различные режимы течения в лопаточных каналах не только снижают кпд компрессора, но и возбуждают колебания, приводящие к поломке лопаток)</a:t>
            </a:r>
          </a:p>
        </p:txBody>
      </p:sp>
    </p:spTree>
    <p:extLst>
      <p:ext uri="{BB962C8B-B14F-4D97-AF65-F5344CB8AC3E}">
        <p14:creationId xmlns:p14="http://schemas.microsoft.com/office/powerpoint/2010/main" val="255708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ED80F3-A625-446E-85EC-8EE8AB12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Геометрические параметры лопатки: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6B79CFF-1004-4390-8A88-05033BEB4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551" y="2379216"/>
            <a:ext cx="10506898" cy="28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6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6BEA1B-8D37-4D8E-B5B3-F67742F0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/>
              <a:t>З</a:t>
            </a:r>
            <a:r>
              <a:rPr lang="ru-RU" dirty="0" smtClean="0"/>
              <a:t>амок  лопатки и его требования 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F4E307-63C0-4A6F-9935-CD3AF657E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Замок предназначен для фиксации лопатки в диске </a:t>
            </a:r>
            <a:r>
              <a:rPr lang="ru-RU" dirty="0" smtClean="0"/>
              <a:t>ротора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Высокая </a:t>
            </a:r>
            <a:r>
              <a:rPr lang="ru-RU" sz="2400" dirty="0"/>
              <a:t>прочность;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Возможности точной установки лопаток;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Лёгкости монтажа лопаток;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Простота изготовления;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Возможность размещения </a:t>
            </a:r>
            <a:r>
              <a:rPr lang="ru-RU" sz="2400" dirty="0" err="1"/>
              <a:t>наибольш</a:t>
            </a:r>
            <a:r>
              <a:rPr lang="ru-RU" sz="2400" dirty="0"/>
              <a:t>. числа лопаток;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Малая масса.</a:t>
            </a:r>
          </a:p>
          <a:p>
            <a:pPr marL="0" indent="0">
              <a:buNone/>
            </a:pPr>
            <a:r>
              <a:rPr lang="ru-RU" sz="2400" dirty="0"/>
              <a:t>Наибольшее распространение получило крепление лопаток в продольных пазах.</a:t>
            </a:r>
          </a:p>
        </p:txBody>
      </p:sp>
    </p:spTree>
    <p:extLst>
      <p:ext uri="{BB962C8B-B14F-4D97-AF65-F5344CB8AC3E}">
        <p14:creationId xmlns:p14="http://schemas.microsoft.com/office/powerpoint/2010/main" val="60731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2591BC-27E6-4597-8D6E-342F10FA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Виды замков: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7C12C7-13E7-497D-B792-0594B47FD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423" y="797180"/>
            <a:ext cx="9523259" cy="419548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Трапециевидные замки (ласточкин хвост) имеют форму равнобочной трапеции. С хвостовика лопатки усилия передаются через боковые грани диска.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Ёлочные замки применяются в компрессоре сравнительно редко – обычно на последних ступенях многоступенчатых компрессоров. Этот тип соединения используют в тех случаях, когда стальные лопатки работают при повышенной температуре и значительных нагрузках.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Зубчатые замки с треугольными выступами применяют в барабанных роторах с кольцевыми пазами, ввиду лёгкости изготовления зубьев в пазах барабана фасонными резцами.</a:t>
            </a:r>
          </a:p>
        </p:txBody>
      </p:sp>
    </p:spTree>
    <p:extLst>
      <p:ext uri="{BB962C8B-B14F-4D97-AF65-F5344CB8AC3E}">
        <p14:creationId xmlns:p14="http://schemas.microsoft.com/office/powerpoint/2010/main" val="3302844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109</TotalTime>
  <Words>644</Words>
  <Application>Microsoft Office PowerPoint</Application>
  <PresentationFormat>Произвольный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Тема 1.3: Компрессор Занятие 2</vt:lpstr>
      <vt:lpstr>Вопросы:</vt:lpstr>
      <vt:lpstr>Презентация PowerPoint</vt:lpstr>
      <vt:lpstr>Лопатка состоит из следующих элементов:</vt:lpstr>
      <vt:lpstr>Презентация PowerPoint</vt:lpstr>
      <vt:lpstr>Требования к лопаткам:</vt:lpstr>
      <vt:lpstr>Геометрические параметры лопатки:</vt:lpstr>
      <vt:lpstr> Замок  лопатки и его требования :</vt:lpstr>
      <vt:lpstr>Виды замков:</vt:lpstr>
      <vt:lpstr>Презентация PowerPoint</vt:lpstr>
      <vt:lpstr>Для фиксации лопатки, от осевого перемещения используют следующие способы: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1.3: Компрессор Занятие 2</dc:title>
  <dc:creator>Никита Алексеенко</dc:creator>
  <cp:lastModifiedBy>HAMELEON</cp:lastModifiedBy>
  <cp:revision>11</cp:revision>
  <dcterms:created xsi:type="dcterms:W3CDTF">2020-03-26T13:46:39Z</dcterms:created>
  <dcterms:modified xsi:type="dcterms:W3CDTF">2020-03-30T12:18:02Z</dcterms:modified>
</cp:coreProperties>
</file>