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40" autoAdjust="0"/>
  </p:normalViewPr>
  <p:slideViewPr>
    <p:cSldViewPr>
      <p:cViewPr varScale="1">
        <p:scale>
          <a:sx n="83" d="100"/>
          <a:sy n="83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A1EC-92F3-4553-B4E6-138BFB997B28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188BF-7377-4187-877D-EF5D432C39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1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поршневого двигателя на самолете протекает при разном числе оборотов, на разных высотах и при различной внешней нагрузке на валу двигателя. Поэтому для суждения о качестве работы двигателя и для определения летных данных самолета с данным двигателем необходимо знать зависимость его эффективной мощности и удельного эффективного расхода топлива от числа оборотов, нагрузки на валу и высоты полета.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2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целях обеспечения необходимой продолжительности и надежности работы двигателя в процессе его эксплуатации установлены следующие режимы работы двигателя.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4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рисунка видно, что увеличение числа оборотов эффективная мощность сначала возрастает до оборотов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затем уменьшается.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Удельный эффективный расход топлива при увеличении оборотов непрерывно возрастает.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 характер изменения мощности по внешней характеристике объясняется тем, что изменение эффективной мощности зависит от изменения индикаторной мощности, затрачиваемой на привод нагнетателя.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­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–-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увеличением оборотов возрастает индикаторная мощность, т.к. увеличивается число циклов в единицу времени. Однако увеличение оборотов, являясь источником увеличения индикаторной мощности, в конце концов превращается в свою противоположность, т.е. становится источником понижения мощности.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4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малом газе , для устойчивой работы двигателя, смесь должна быть богатой (</a:t>
            </a:r>
            <a:r>
              <a:rPr lang="ru-RU" i="1" dirty="0" err="1" smtClean="0"/>
              <a:t>α</a:t>
            </a:r>
            <a:r>
              <a:rPr lang="ru-RU" dirty="0" smtClean="0"/>
              <a:t>=0,5÷0,6).</a:t>
            </a:r>
          </a:p>
          <a:p>
            <a:r>
              <a:rPr lang="ru-RU" dirty="0" smtClean="0"/>
              <a:t>Необходимость обогащения на малом газе объясняется, главным образом, тем, что в смеси содержится большой процент остаточных газов. Поэтому, для того, чтобы достаточное количество молекул топлива за короткий срок могло “найти” среди инертного газа молекулы кислорода и соединиться с ними, необходимо увеличивать количество молекул топлива.</a:t>
            </a:r>
          </a:p>
          <a:p>
            <a:r>
              <a:rPr lang="ru-RU" dirty="0" smtClean="0"/>
              <a:t>На взлетном режиме смесь так же необходимо обогащать (</a:t>
            </a:r>
            <a:r>
              <a:rPr lang="ru-RU" i="1" dirty="0" err="1" smtClean="0"/>
              <a:t>α</a:t>
            </a:r>
            <a:r>
              <a:rPr lang="ru-RU" dirty="0" smtClean="0"/>
              <a:t>=0,6÷0,7), главным образом, для понижения температурного режима двигателя и предотвращения детонации.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77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рассмотрением характеристики напомним, что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следовательно постоянны и обороты нагнетателя. Если обороты нагнетателя постоянны, то и работа, подводимая к нагнетателю для 1 кг воздуха также будет постоянной, а следовательно подогрев смеси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∆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будет тоже постоянным.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03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Уменьшение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давления окружающей среды приводит к увеличению коэффициента наполнения. Это объясняется тем, что с уменьшением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уменьшается давление на выпуске двигателя, а следовательно и давление остаточных газов в цилиндре. При этом остаточных газов в цилиндре становится меньше, что обеспечивает возможность поступления в цилиндр большего количества смеси.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Понижение температуры воздуха после нагнетателя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подъемом на высоту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</a:t>
            </a:r>
            <a:r>
              <a:rPr lang="ru-RU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∆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происходит по причине уменьшения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т.к.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∆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приводит к увеличению весового заряда.</a:t>
            </a:r>
          </a:p>
          <a:p>
            <a:r>
              <a:rPr lang="ru-RU" dirty="0" smtClean="0"/>
              <a:t>2,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1,После расчетной высоты трение остается постоянным, а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соответственно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уменьшаются, вследствие этого уменьшается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Итак, до расчетной высоты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</a:t>
            </a:r>
            <a:r>
              <a:rPr lang="ru-RU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уменьшается, т.к. увеличивается механический КПД.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88BF-7377-4187-877D-EF5D432C391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</a:t>
            </a:r>
            <a:r>
              <a:rPr lang="ru-RU" dirty="0" smtClean="0"/>
              <a:t>3.4 </a:t>
            </a:r>
            <a:r>
              <a:rPr lang="ru-RU" dirty="0" smtClean="0"/>
              <a:t>: </a:t>
            </a:r>
            <a:r>
              <a:rPr lang="ru-RU" dirty="0" smtClean="0"/>
              <a:t>Характеристики.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нешняя характеристи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Винтовая характеристика ПД, ее анализ.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Винтовой (дроссельной) характеристикой двигателя называется зависимость эффективной мощности и удельного эффективного расхода топлива от оборотов при постоянной нагрузке на валу двигателя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Условия снятия винтовой характеристики.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Изменение оборотов производится за счет изменения положения дроссельной заслонки.</a:t>
            </a:r>
          </a:p>
          <a:p>
            <a:r>
              <a:rPr lang="ru-RU" dirty="0" smtClean="0"/>
              <a:t>Состав смеси по винтовой характеристике изменяется от оборотов по установленному  для агрегата смесеобразования закону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интовая характерис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Снятие винтовой характеристики.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Данные для построения винтовой характеристики определяются при испытаниях двигателя на балансирном станке. </a:t>
            </a:r>
          </a:p>
          <a:p>
            <a:r>
              <a:rPr lang="ru-RU" dirty="0" smtClean="0"/>
              <a:t>После запуска производят замер крутящего момента, числа оборотов и часового расхода топлива при различных положениях дроссельной заслонки, при постоянном угле установки лопастей винта.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4. Высотная характеристика ПД с односкоростным приводным центробежным нагнетателем (ПЦН).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Высотной характеристикой двигателя с нагнетателем называется зависимость эффективной мощности и эффективного удельного расхода топлива от высоты при </a:t>
            </a:r>
            <a:r>
              <a:rPr lang="en-US" i="1" dirty="0" smtClean="0"/>
              <a:t>n</a:t>
            </a:r>
            <a:r>
              <a:rPr lang="ru-RU" i="1" dirty="0" smtClean="0"/>
              <a:t>=</a:t>
            </a:r>
            <a:r>
              <a:rPr lang="en-US" i="1" dirty="0" smtClean="0"/>
              <a:t>const</a:t>
            </a:r>
            <a:r>
              <a:rPr lang="ru-RU" dirty="0" smtClean="0"/>
              <a:t>;</a:t>
            </a:r>
            <a:r>
              <a:rPr lang="ru-RU" i="1" dirty="0" smtClean="0"/>
              <a:t> </a:t>
            </a:r>
            <a:r>
              <a:rPr lang="ru-RU" i="1" dirty="0" err="1" smtClean="0"/>
              <a:t>α=</a:t>
            </a:r>
            <a:r>
              <a:rPr lang="en-US" i="1" dirty="0" smtClean="0"/>
              <a:t>const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ru-RU" i="1" dirty="0" smtClean="0"/>
              <a:t>=</a:t>
            </a:r>
            <a:r>
              <a:rPr lang="en-US" i="1" dirty="0" smtClean="0"/>
              <a:t>const</a:t>
            </a:r>
            <a:r>
              <a:rPr lang="ru-RU" dirty="0" smtClean="0"/>
              <a:t> до расчетной высоты.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ысотная характерис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подъемом на высоту дроссельная заслонка открывается и на расчетной высоте она открыта полностью, а </a:t>
            </a:r>
            <a:r>
              <a:rPr lang="ru-RU" i="1" dirty="0" err="1" smtClean="0"/>
              <a:t>Р</a:t>
            </a:r>
            <a:r>
              <a:rPr lang="ru-RU" i="1" baseline="-25000" dirty="0" err="1" smtClean="0"/>
              <a:t>к</a:t>
            </a:r>
            <a:r>
              <a:rPr lang="ru-RU" dirty="0" smtClean="0"/>
              <a:t> падает вследствие падения </a:t>
            </a:r>
            <a:r>
              <a:rPr lang="ru-RU" i="1" dirty="0" err="1" smtClean="0"/>
              <a:t>Р</a:t>
            </a:r>
            <a:r>
              <a:rPr lang="ru-RU" i="1" baseline="-25000" dirty="0" err="1" smtClean="0"/>
              <a:t>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Повышение </a:t>
            </a:r>
            <a:r>
              <a:rPr lang="en-US" i="1" dirty="0" smtClean="0"/>
              <a:t>N</a:t>
            </a:r>
            <a:r>
              <a:rPr lang="en-US" i="1" baseline="-25000" dirty="0" smtClean="0"/>
              <a:t>e</a:t>
            </a:r>
            <a:r>
              <a:rPr lang="ru-RU" dirty="0" smtClean="0"/>
              <a:t> до </a:t>
            </a:r>
            <a:r>
              <a:rPr lang="en-US" i="1" dirty="0" smtClean="0"/>
              <a:t>H</a:t>
            </a:r>
            <a:r>
              <a:rPr lang="en-US" i="1" baseline="-25000" dirty="0" smtClean="0"/>
              <a:t>p</a:t>
            </a:r>
            <a:r>
              <a:rPr lang="ru-RU" dirty="0" smtClean="0"/>
              <a:t> происходит потому, что увеличивается весовой заряд цилиндра и уменьшается мощность трения.</a:t>
            </a:r>
          </a:p>
          <a:p>
            <a:r>
              <a:rPr lang="ru-RU" dirty="0" smtClean="0"/>
              <a:t>От земли до </a:t>
            </a:r>
            <a:r>
              <a:rPr lang="ru-RU" i="1" dirty="0" err="1" smtClean="0"/>
              <a:t>Н</a:t>
            </a:r>
            <a:r>
              <a:rPr lang="ru-RU" i="1" baseline="-25000" dirty="0" err="1" smtClean="0"/>
              <a:t>р</a:t>
            </a:r>
            <a:r>
              <a:rPr lang="ru-RU" i="1" dirty="0" smtClean="0"/>
              <a:t> </a:t>
            </a:r>
            <a:r>
              <a:rPr lang="en-US" i="1" dirty="0" smtClean="0"/>
              <a:t>N</a:t>
            </a:r>
            <a:r>
              <a:rPr lang="en-US" i="1" baseline="-25000" dirty="0" smtClean="0"/>
              <a:t>e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N</a:t>
            </a:r>
            <a:r>
              <a:rPr lang="ru-RU" i="1" dirty="0" smtClean="0"/>
              <a:t>­</a:t>
            </a:r>
            <a:r>
              <a:rPr lang="en-US" i="1" baseline="-25000" dirty="0" smtClean="0"/>
              <a:t>I</a:t>
            </a:r>
            <a:r>
              <a:rPr lang="ru-RU" dirty="0" smtClean="0"/>
              <a:t> изменяются таким образом, что </a:t>
            </a:r>
            <a:r>
              <a:rPr lang="ru-RU" i="1" dirty="0" err="1" smtClean="0"/>
              <a:t>η</a:t>
            </a:r>
            <a:r>
              <a:rPr lang="ru-RU" i="1" baseline="-25000" dirty="0" err="1" smtClean="0"/>
              <a:t>м</a:t>
            </a:r>
            <a:r>
              <a:rPr lang="ru-RU" dirty="0" err="1" smtClean="0"/>
              <a:t> </a:t>
            </a:r>
            <a:r>
              <a:rPr lang="ru-RU" dirty="0" smtClean="0"/>
              <a:t>возрастает и на расчетной высоте достигает максимального 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Общие сведения о характеристиках ПД.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Внешняя характеристика ПД, ее анализ.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Винтовая характеристика ПД, ее анализ.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Высотная характеристика ПД с односкоростным приводным центробежным нагнетателем (ПЦН).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Общие сведения о характеристиках ПД.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Характеристики двигателя могут быть получены путем расчета или испытания. Основными из них являются внешняя, дроссельная и высотная. </a:t>
            </a:r>
          </a:p>
          <a:p>
            <a:r>
              <a:rPr lang="ru-RU" dirty="0" smtClean="0"/>
              <a:t>Характеристики двигателя позволяют определить летные данные самолета, определить </a:t>
            </a:r>
            <a:r>
              <a:rPr lang="ru-RU" dirty="0" err="1" smtClean="0"/>
              <a:t>наивыгоднейшие</a:t>
            </a:r>
            <a:r>
              <a:rPr lang="ru-RU" dirty="0" smtClean="0"/>
              <a:t> режимы работы двигателя, определить данные для сравнения двигателей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Режимы работы двигателей.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Номинальный режим. Мощность </a:t>
            </a:r>
            <a:r>
              <a:rPr lang="ru-RU" dirty="0" err="1" smtClean="0"/>
              <a:t>д-в</a:t>
            </a:r>
            <a:r>
              <a:rPr lang="ru-RU" dirty="0" smtClean="0"/>
              <a:t> принимается за 100% - расчетный режим, обороты номинальные </a:t>
            </a:r>
            <a:r>
              <a:rPr lang="en-US" i="1" dirty="0" smtClean="0"/>
              <a:t>n</a:t>
            </a:r>
            <a:r>
              <a:rPr lang="ru-RU" i="1" baseline="-25000" dirty="0" smtClean="0"/>
              <a:t>ном­</a:t>
            </a:r>
            <a:r>
              <a:rPr lang="ru-RU" dirty="0" smtClean="0"/>
              <a:t>, давление наддува номинальное </a:t>
            </a:r>
            <a:r>
              <a:rPr lang="ru-RU" i="1" dirty="0" err="1" smtClean="0"/>
              <a:t>Р</a:t>
            </a:r>
            <a:r>
              <a:rPr lang="ru-RU" i="1" baseline="-25000" dirty="0" err="1" smtClean="0"/>
              <a:t>к</a:t>
            </a:r>
            <a:r>
              <a:rPr lang="ru-RU" i="1" baseline="-25000" smtClean="0"/>
              <a:t> ном</a:t>
            </a:r>
            <a:r>
              <a:rPr lang="ru-RU" dirty="0" smtClean="0"/>
              <a:t>. </a:t>
            </a:r>
          </a:p>
          <a:p>
            <a:pPr marL="514350" indent="-514350"/>
            <a:r>
              <a:rPr lang="ru-RU" dirty="0" smtClean="0"/>
              <a:t>Используется для взлета, набора высоты, достижения максимальной скорости.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Режимы работы двигателей.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2,Взлетный режим. Мощность на взлетном режиме составляет 110÷120% от номинальной мощности. Обороты и давление наддува максимальные. Время надежной работы гарантийное, не более 5 минут. </a:t>
            </a:r>
          </a:p>
          <a:p>
            <a:pPr lvl="0"/>
            <a:r>
              <a:rPr lang="ru-RU" dirty="0" smtClean="0"/>
              <a:t>Используется для взлета.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Режимы работы двигателей.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3,Эксплуатационный режим. Мощность на эксплуатационном режиме составляет 90% от номинальной мощности. Обороты и наддув эксплуатационные.</a:t>
            </a:r>
          </a:p>
          <a:p>
            <a:pPr lvl="0"/>
            <a:r>
              <a:rPr lang="ru-RU" dirty="0" smtClean="0"/>
              <a:t> Время работы неограниченно.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Режимы работы двигателей.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4,Крейсерские режимы. Мощность на этих режимах составляет 30÷75% от номинальной мощности</a:t>
            </a:r>
            <a:r>
              <a:rPr lang="ru-RU" smtClean="0"/>
              <a:t>. </a:t>
            </a:r>
          </a:p>
          <a:p>
            <a:r>
              <a:rPr lang="ru-RU" dirty="0" smtClean="0"/>
              <a:t>Используются для продолжительных крейсерских режимах. Различают три крейсерских режима: максимальный, наивыгоднейший и экономический.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Внешняя характеристика ПД, ее анализ.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Внешней характеристикой называется </a:t>
            </a:r>
            <a:r>
              <a:rPr lang="ru-RU" dirty="0" smtClean="0"/>
              <a:t>зависимостью </a:t>
            </a:r>
            <a:r>
              <a:rPr lang="en-US" i="1" dirty="0" smtClean="0"/>
              <a:t>N</a:t>
            </a:r>
            <a:r>
              <a:rPr lang="en-US" i="1" baseline="-25000" dirty="0" smtClean="0"/>
              <a:t>e</a:t>
            </a:r>
            <a:r>
              <a:rPr lang="en-US" i="1" dirty="0" smtClean="0"/>
              <a:t> </a:t>
            </a:r>
            <a:r>
              <a:rPr lang="ru-RU" dirty="0" smtClean="0"/>
              <a:t>и </a:t>
            </a:r>
            <a:r>
              <a:rPr lang="ru-RU" i="1" dirty="0" smtClean="0"/>
              <a:t>с</a:t>
            </a:r>
            <a:r>
              <a:rPr lang="ru-RU" i="1" baseline="-25000" dirty="0" smtClean="0"/>
              <a:t>е</a:t>
            </a:r>
            <a:r>
              <a:rPr lang="ru-RU" dirty="0" smtClean="0"/>
              <a:t> от числа оборотов при максимально допустимом давлении наддува или при полностью открытой дроссельной заслонке (для двигателей без нагнетателя).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Условия снятия внешней характеристики.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Изменение числа оборотов при снятии внешней характеристики достигается изменением внешней нагрузки. </a:t>
            </a:r>
          </a:p>
          <a:p>
            <a:pPr lvl="0"/>
            <a:r>
              <a:rPr lang="ru-RU" dirty="0" smtClean="0"/>
              <a:t>Качество смеси на всех оборотах остается постоянной </a:t>
            </a:r>
            <a:r>
              <a:rPr lang="ru-RU" dirty="0" err="1" smtClean="0"/>
              <a:t>α </a:t>
            </a:r>
            <a:r>
              <a:rPr lang="ru-RU" dirty="0" smtClean="0"/>
              <a:t>≈ 0,85, </a:t>
            </a:r>
          </a:p>
          <a:p>
            <a:pPr lvl="0"/>
            <a:r>
              <a:rPr lang="ru-RU" dirty="0" smtClean="0"/>
              <a:t>Опережение зажигания регулируется так, что бы на всех оборотах получалась максимальная мощность.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973</Words>
  <Application>Microsoft Office PowerPoint</Application>
  <PresentationFormat>Экран (4:3)</PresentationFormat>
  <Paragraphs>60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Тема 3.4 : Характеристики.</vt:lpstr>
      <vt:lpstr>Вопросы</vt:lpstr>
      <vt:lpstr>1. Общие сведения о характеристиках ПД.</vt:lpstr>
      <vt:lpstr>Режимы работы двигателей.</vt:lpstr>
      <vt:lpstr>Режимы работы двигателей.</vt:lpstr>
      <vt:lpstr>Режимы работы двигателей.</vt:lpstr>
      <vt:lpstr>Режимы работы двигателей.</vt:lpstr>
      <vt:lpstr>2. Внешняя характеристика ПД, ее анализ. </vt:lpstr>
      <vt:lpstr>Условия снятия внешней характеристики. </vt:lpstr>
      <vt:lpstr>Презентация PowerPoint</vt:lpstr>
      <vt:lpstr>3. Винтовая характеристика ПД, ее анализ. </vt:lpstr>
      <vt:lpstr>Условия снятия винтовой характеристики. </vt:lpstr>
      <vt:lpstr>Презентация PowerPoint</vt:lpstr>
      <vt:lpstr>Снятие винтовой характеристики. </vt:lpstr>
      <vt:lpstr>4. Высотная характеристика ПД с односкоростным приводным центробежным нагнетателем (ПЦН).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13: Характеристики.</dc:title>
  <dc:creator>hameleon</dc:creator>
  <cp:lastModifiedBy>Студент_19</cp:lastModifiedBy>
  <cp:revision>11</cp:revision>
  <dcterms:created xsi:type="dcterms:W3CDTF">2018-12-02T12:15:20Z</dcterms:created>
  <dcterms:modified xsi:type="dcterms:W3CDTF">2008-12-31T21:16:06Z</dcterms:modified>
</cp:coreProperties>
</file>